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7"/>
  </p:notesMasterIdLst>
  <p:sldIdLst>
    <p:sldId id="392" r:id="rId2"/>
    <p:sldId id="367" r:id="rId3"/>
    <p:sldId id="385" r:id="rId4"/>
    <p:sldId id="383" r:id="rId5"/>
    <p:sldId id="382" r:id="rId6"/>
    <p:sldId id="384" r:id="rId7"/>
    <p:sldId id="386" r:id="rId8"/>
    <p:sldId id="387" r:id="rId9"/>
    <p:sldId id="388" r:id="rId10"/>
    <p:sldId id="389" r:id="rId11"/>
    <p:sldId id="282" r:id="rId12"/>
    <p:sldId id="377" r:id="rId13"/>
    <p:sldId id="279" r:id="rId14"/>
    <p:sldId id="390" r:id="rId15"/>
    <p:sldId id="3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k" initials="k" lastIdx="1" clrIdx="0">
    <p:extLst>
      <p:ext uri="{19B8F6BF-5375-455C-9EA6-DF929625EA0E}">
        <p15:presenceInfo xmlns:p15="http://schemas.microsoft.com/office/powerpoint/2012/main" userId="kt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89" d="100"/>
          <a:sy n="89" d="100"/>
        </p:scale>
        <p:origin x="2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hyperlink" Target="http://www.dialerindia.com/vicidialgoautodialsupportconsultancy.php" TargetMode="External"/><Relationship Id="rId13" Type="http://schemas.openxmlformats.org/officeDocument/2006/relationships/hyperlink" Target="https://www.linkedin.com/company/avyukta-intellicall1/" TargetMode="External"/><Relationship Id="rId3" Type="http://schemas.openxmlformats.org/officeDocument/2006/relationships/hyperlink" Target="https://www.dialerindia.com/video/Webinar%20-Complete%20Demo.mp4" TargetMode="External"/><Relationship Id="rId7" Type="http://schemas.openxmlformats.org/officeDocument/2006/relationships/hyperlink" Target="http://www.avyuktashop.com/" TargetMode="External"/><Relationship Id="rId12" Type="http://schemas.openxmlformats.org/officeDocument/2006/relationships/hyperlink" Target="https://www.youtube.com/channel/UCAsFNU9xLxzQYixHDnronAw/videos" TargetMode="External"/><Relationship Id="rId2" Type="http://schemas.openxmlformats.org/officeDocument/2006/relationships/hyperlink" Target="https://www.dialerindia.com/predictivedialervoipsetup-International.php" TargetMode="External"/><Relationship Id="rId1" Type="http://schemas.openxmlformats.org/officeDocument/2006/relationships/hyperlink" Target="https://www.dialerindia.com/predictivedialervoipsetup-Domestic.php" TargetMode="External"/><Relationship Id="rId6" Type="http://schemas.openxmlformats.org/officeDocument/2006/relationships/hyperlink" Target="https://saralsanchar.gov.in/admin/olmRegistration_add.php" TargetMode="External"/><Relationship Id="rId11" Type="http://schemas.openxmlformats.org/officeDocument/2006/relationships/hyperlink" Target="https://www.dialerindia.com/SLA.php" TargetMode="External"/><Relationship Id="rId5" Type="http://schemas.openxmlformats.org/officeDocument/2006/relationships/hyperlink" Target="http://dialerindia.com/downloads/samplevoiceovers.zip" TargetMode="External"/><Relationship Id="rId10" Type="http://schemas.openxmlformats.org/officeDocument/2006/relationships/hyperlink" Target="dialerphilippines.com/avyuktacrm.com/" TargetMode="External"/><Relationship Id="rId4" Type="http://schemas.openxmlformats.org/officeDocument/2006/relationships/hyperlink" Target="https://www.dialerindia.com/dialer-tutorials.php" TargetMode="External"/><Relationship Id="rId9" Type="http://schemas.openxmlformats.org/officeDocument/2006/relationships/hyperlink" Target="https://www.dialerindia.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D961C-4830-4879-B4AD-6909C6519B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0D9EA76B-7941-41EF-AE4F-629974B9846C}">
      <dgm:prSet custT="1"/>
      <dgm:spPr/>
      <dgm:t>
        <a:bodyPr/>
        <a:lstStyle/>
        <a:p>
          <a:pPr algn="ctr"/>
          <a:r>
            <a:rPr lang="en-IN" sz="2000" i="1" dirty="0">
              <a:latin typeface="Tw Cen MT" panose="020B0602020104020603" pitchFamily="34" charset="0"/>
            </a:rPr>
            <a:t>CRM Based Dialer - IVR - Cloud Telephony</a:t>
          </a:r>
        </a:p>
        <a:p>
          <a:pPr algn="ctr"/>
          <a:r>
            <a:rPr lang="en-IN" sz="2000" i="1" dirty="0">
              <a:latin typeface="Tw Cen MT" panose="020B0602020104020603" pitchFamily="34" charset="0"/>
            </a:rPr>
            <a:t>PRI Card - GSM Gateway - Servers - Headsets </a:t>
          </a:r>
        </a:p>
        <a:p>
          <a:pPr algn="ctr"/>
          <a:r>
            <a:rPr lang="en-IN" sz="1800" i="1" dirty="0">
              <a:latin typeface="Tw Cen MT" panose="020B0602020104020603" pitchFamily="34" charset="0"/>
            </a:rPr>
            <a:t>(FXS/FXO/IP Phone/</a:t>
          </a:r>
          <a:r>
            <a:rPr lang="en-IN" sz="1800" b="0" i="1" dirty="0">
              <a:latin typeface="Tw Cen MT" panose="020B0602020104020603" pitchFamily="34" charset="0"/>
            </a:rPr>
            <a:t>/ Press 1/ </a:t>
          </a:r>
          <a:r>
            <a:rPr lang="en-IN" sz="1800" i="1" dirty="0">
              <a:latin typeface="Tw Cen MT" panose="020B0602020104020603" pitchFamily="34" charset="0"/>
            </a:rPr>
            <a:t>IP PBX)</a:t>
          </a:r>
        </a:p>
        <a:p>
          <a:pPr algn="ctr"/>
          <a:endParaRPr lang="en-IN" sz="2000" dirty="0">
            <a:latin typeface="Tw Cen MT" panose="020B0602020104020603" pitchFamily="34" charset="0"/>
          </a:endParaRPr>
        </a:p>
      </dgm:t>
    </dgm:pt>
    <dgm:pt modelId="{C1C347AD-5189-4A61-AD86-C7F68841000B}" type="parTrans" cxnId="{B3C9791A-D925-423E-B723-40583ABD8E43}">
      <dgm:prSet/>
      <dgm:spPr/>
      <dgm:t>
        <a:bodyPr/>
        <a:lstStyle/>
        <a:p>
          <a:pPr algn="ctr"/>
          <a:endParaRPr lang="en-IN" sz="2000">
            <a:latin typeface="Tw Cen MT" panose="020B0602020104020603" pitchFamily="34" charset="0"/>
          </a:endParaRPr>
        </a:p>
      </dgm:t>
    </dgm:pt>
    <dgm:pt modelId="{8A2D5FBC-2389-4939-BBDA-D65F782D2691}" type="sibTrans" cxnId="{B3C9791A-D925-423E-B723-40583ABD8E43}">
      <dgm:prSet/>
      <dgm:spPr/>
      <dgm:t>
        <a:bodyPr/>
        <a:lstStyle/>
        <a:p>
          <a:pPr algn="ctr"/>
          <a:endParaRPr lang="en-IN" sz="2000">
            <a:latin typeface="Tw Cen MT" panose="020B0602020104020603" pitchFamily="34" charset="0"/>
          </a:endParaRPr>
        </a:p>
      </dgm:t>
    </dgm:pt>
    <dgm:pt modelId="{B6B8CE94-696E-40DF-9AF0-168D04C29856}">
      <dgm:prSet custT="1"/>
      <dgm:spPr/>
      <dgm:t>
        <a:bodyPr/>
        <a:lstStyle/>
        <a:p>
          <a:pPr algn="ctr"/>
          <a:r>
            <a:rPr lang="en-IN" sz="1800" i="1" dirty="0">
              <a:latin typeface="Tw Cen MT" panose="020B0602020104020603" pitchFamily="34" charset="0"/>
            </a:rPr>
            <a:t>Auto / Predictive / Hosted – WFH - PC Less – Android - Cloud Dialer </a:t>
          </a:r>
        </a:p>
        <a:p>
          <a:pPr algn="ctr"/>
          <a:r>
            <a:rPr lang="en-IN" sz="1800" i="1" dirty="0">
              <a:latin typeface="Tw Cen MT" panose="020B0602020104020603" pitchFamily="34" charset="0"/>
            </a:rPr>
            <a:t>DoT Approved  A / A+ Grade VoIP with/out Dialer Combo</a:t>
          </a:r>
          <a:endParaRPr lang="en-IN" sz="1800" dirty="0">
            <a:latin typeface="Tw Cen MT" panose="020B0602020104020603" pitchFamily="34" charset="0"/>
          </a:endParaRPr>
        </a:p>
      </dgm:t>
    </dgm:pt>
    <dgm:pt modelId="{8D25CD55-2D17-4EA6-88E4-68E7FED51904}" type="parTrans" cxnId="{D4219C10-A557-4EDA-9D53-09528CE00E54}">
      <dgm:prSet/>
      <dgm:spPr/>
      <dgm:t>
        <a:bodyPr/>
        <a:lstStyle/>
        <a:p>
          <a:pPr algn="ctr"/>
          <a:endParaRPr lang="en-IN" sz="2000">
            <a:latin typeface="Tw Cen MT" panose="020B0602020104020603" pitchFamily="34" charset="0"/>
          </a:endParaRPr>
        </a:p>
      </dgm:t>
    </dgm:pt>
    <dgm:pt modelId="{D0EC0E88-912A-4DDB-BAD7-3D495076EF4E}" type="sibTrans" cxnId="{D4219C10-A557-4EDA-9D53-09528CE00E54}">
      <dgm:prSet/>
      <dgm:spPr/>
      <dgm:t>
        <a:bodyPr/>
        <a:lstStyle/>
        <a:p>
          <a:pPr algn="ctr"/>
          <a:endParaRPr lang="en-IN" sz="2000">
            <a:latin typeface="Tw Cen MT" panose="020B0602020104020603" pitchFamily="34" charset="0"/>
          </a:endParaRPr>
        </a:p>
      </dgm:t>
    </dgm:pt>
    <dgm:pt modelId="{CC5918BA-EFCA-4002-B256-5503495EA47E}">
      <dgm:prSet custT="1"/>
      <dgm:spPr/>
      <dgm:t>
        <a:bodyPr/>
        <a:lstStyle/>
        <a:p>
          <a:pPr algn="ctr"/>
          <a:r>
            <a:rPr lang="en-IN" sz="1700" b="0" i="1" dirty="0">
              <a:latin typeface="Tw Cen MT" panose="020B0602020104020603" pitchFamily="34" charset="0"/>
            </a:rPr>
            <a:t>Web / Software Development/e-Com / Custom Asterisk Solutions</a:t>
          </a:r>
          <a:endParaRPr lang="en-IN" sz="1700" b="0" dirty="0">
            <a:latin typeface="Tw Cen MT" panose="020B0602020104020603" pitchFamily="34" charset="0"/>
          </a:endParaRPr>
        </a:p>
      </dgm:t>
    </dgm:pt>
    <dgm:pt modelId="{53BF60EE-1AB8-4830-8062-A838ACA848B6}" type="parTrans" cxnId="{C978AA08-D7DF-4E6F-A90B-930146168A43}">
      <dgm:prSet/>
      <dgm:spPr/>
      <dgm:t>
        <a:bodyPr/>
        <a:lstStyle/>
        <a:p>
          <a:pPr algn="ctr"/>
          <a:endParaRPr lang="en-IN" sz="2000">
            <a:latin typeface="Tw Cen MT" panose="020B0602020104020603" pitchFamily="34" charset="0"/>
          </a:endParaRPr>
        </a:p>
      </dgm:t>
    </dgm:pt>
    <dgm:pt modelId="{8BD27CB4-9C60-4F81-9C9A-CB669800193E}" type="sibTrans" cxnId="{C978AA08-D7DF-4E6F-A90B-930146168A43}">
      <dgm:prSet/>
      <dgm:spPr/>
      <dgm:t>
        <a:bodyPr/>
        <a:lstStyle/>
        <a:p>
          <a:pPr algn="ctr"/>
          <a:endParaRPr lang="en-IN" sz="2000">
            <a:latin typeface="Tw Cen MT" panose="020B0602020104020603" pitchFamily="34" charset="0"/>
          </a:endParaRPr>
        </a:p>
      </dgm:t>
    </dgm:pt>
    <dgm:pt modelId="{60C84978-87CC-4B9F-B540-2C6486C0269A}" type="pres">
      <dgm:prSet presAssocID="{222D961C-4830-4879-B4AD-6909C6519B72}" presName="vert0" presStyleCnt="0">
        <dgm:presLayoutVars>
          <dgm:dir/>
          <dgm:animOne val="branch"/>
          <dgm:animLvl val="lvl"/>
        </dgm:presLayoutVars>
      </dgm:prSet>
      <dgm:spPr/>
      <dgm:t>
        <a:bodyPr/>
        <a:lstStyle/>
        <a:p>
          <a:endParaRPr lang="en-GB"/>
        </a:p>
      </dgm:t>
    </dgm:pt>
    <dgm:pt modelId="{13038E6D-73DE-45A4-8E22-E1AEEBA687E7}" type="pres">
      <dgm:prSet presAssocID="{0D9EA76B-7941-41EF-AE4F-629974B9846C}" presName="thickLine" presStyleLbl="alignNode1" presStyleIdx="0" presStyleCnt="3"/>
      <dgm:spPr/>
    </dgm:pt>
    <dgm:pt modelId="{24C75733-AA4B-4E30-B56F-32ED3072F6B3}" type="pres">
      <dgm:prSet presAssocID="{0D9EA76B-7941-41EF-AE4F-629974B9846C}" presName="horz1" presStyleCnt="0"/>
      <dgm:spPr/>
    </dgm:pt>
    <dgm:pt modelId="{CCD18E45-438A-4C43-A5AB-26EA96A6BF86}" type="pres">
      <dgm:prSet presAssocID="{0D9EA76B-7941-41EF-AE4F-629974B9846C}" presName="tx1" presStyleLbl="revTx" presStyleIdx="0" presStyleCnt="3" custScaleY="73004"/>
      <dgm:spPr/>
      <dgm:t>
        <a:bodyPr/>
        <a:lstStyle/>
        <a:p>
          <a:endParaRPr lang="en-GB"/>
        </a:p>
      </dgm:t>
    </dgm:pt>
    <dgm:pt modelId="{626C75FC-CF80-4FFE-917E-A93212E77663}" type="pres">
      <dgm:prSet presAssocID="{0D9EA76B-7941-41EF-AE4F-629974B9846C}" presName="vert1" presStyleCnt="0"/>
      <dgm:spPr/>
    </dgm:pt>
    <dgm:pt modelId="{C74ED669-ED30-4DC9-9D73-2E3D619FD852}" type="pres">
      <dgm:prSet presAssocID="{B6B8CE94-696E-40DF-9AF0-168D04C29856}" presName="thickLine" presStyleLbl="alignNode1" presStyleIdx="1" presStyleCnt="3"/>
      <dgm:spPr/>
    </dgm:pt>
    <dgm:pt modelId="{750CCBD6-4398-4231-AF10-5286A2092905}" type="pres">
      <dgm:prSet presAssocID="{B6B8CE94-696E-40DF-9AF0-168D04C29856}" presName="horz1" presStyleCnt="0"/>
      <dgm:spPr/>
    </dgm:pt>
    <dgm:pt modelId="{211F9C70-1455-4A62-A150-DB7D24AC4C81}" type="pres">
      <dgm:prSet presAssocID="{B6B8CE94-696E-40DF-9AF0-168D04C29856}" presName="tx1" presStyleLbl="revTx" presStyleIdx="1" presStyleCnt="3" custScaleY="56023" custLinFactNeighborY="-122"/>
      <dgm:spPr/>
      <dgm:t>
        <a:bodyPr/>
        <a:lstStyle/>
        <a:p>
          <a:endParaRPr lang="en-GB"/>
        </a:p>
      </dgm:t>
    </dgm:pt>
    <dgm:pt modelId="{5FE878BD-19F1-412B-A05A-0E1DB9383866}" type="pres">
      <dgm:prSet presAssocID="{B6B8CE94-696E-40DF-9AF0-168D04C29856}" presName="vert1" presStyleCnt="0"/>
      <dgm:spPr/>
    </dgm:pt>
    <dgm:pt modelId="{4C7AFCD5-15BC-48AE-B08F-98D82751C33F}" type="pres">
      <dgm:prSet presAssocID="{CC5918BA-EFCA-4002-B256-5503495EA47E}" presName="thickLine" presStyleLbl="alignNode1" presStyleIdx="2" presStyleCnt="3"/>
      <dgm:spPr/>
    </dgm:pt>
    <dgm:pt modelId="{7FF70556-EA9F-467F-9EBD-B60DAAFFB793}" type="pres">
      <dgm:prSet presAssocID="{CC5918BA-EFCA-4002-B256-5503495EA47E}" presName="horz1" presStyleCnt="0"/>
      <dgm:spPr/>
    </dgm:pt>
    <dgm:pt modelId="{36B60D4A-E1A7-4A43-822E-80B23BC0C654}" type="pres">
      <dgm:prSet presAssocID="{CC5918BA-EFCA-4002-B256-5503495EA47E}" presName="tx1" presStyleLbl="revTx" presStyleIdx="2" presStyleCnt="3" custScaleY="74916"/>
      <dgm:spPr/>
      <dgm:t>
        <a:bodyPr/>
        <a:lstStyle/>
        <a:p>
          <a:endParaRPr lang="en-GB"/>
        </a:p>
      </dgm:t>
    </dgm:pt>
    <dgm:pt modelId="{353E182E-F661-4AFD-AC45-2D134ABCCA5D}" type="pres">
      <dgm:prSet presAssocID="{CC5918BA-EFCA-4002-B256-5503495EA47E}" presName="vert1" presStyleCnt="0"/>
      <dgm:spPr/>
    </dgm:pt>
  </dgm:ptLst>
  <dgm:cxnLst>
    <dgm:cxn modelId="{C978AA08-D7DF-4E6F-A90B-930146168A43}" srcId="{222D961C-4830-4879-B4AD-6909C6519B72}" destId="{CC5918BA-EFCA-4002-B256-5503495EA47E}" srcOrd="2" destOrd="0" parTransId="{53BF60EE-1AB8-4830-8062-A838ACA848B6}" sibTransId="{8BD27CB4-9C60-4F81-9C9A-CB669800193E}"/>
    <dgm:cxn modelId="{A597712E-4CD5-4E29-B983-63EF4D9B442F}" type="presOf" srcId="{222D961C-4830-4879-B4AD-6909C6519B72}" destId="{60C84978-87CC-4B9F-B540-2C6486C0269A}" srcOrd="0" destOrd="0" presId="urn:microsoft.com/office/officeart/2008/layout/LinedList"/>
    <dgm:cxn modelId="{DAB3D0A0-E525-41D2-983D-68F244195858}" type="presOf" srcId="{CC5918BA-EFCA-4002-B256-5503495EA47E}" destId="{36B60D4A-E1A7-4A43-822E-80B23BC0C654}" srcOrd="0" destOrd="0" presId="urn:microsoft.com/office/officeart/2008/layout/LinedList"/>
    <dgm:cxn modelId="{D4219C10-A557-4EDA-9D53-09528CE00E54}" srcId="{222D961C-4830-4879-B4AD-6909C6519B72}" destId="{B6B8CE94-696E-40DF-9AF0-168D04C29856}" srcOrd="1" destOrd="0" parTransId="{8D25CD55-2D17-4EA6-88E4-68E7FED51904}" sibTransId="{D0EC0E88-912A-4DDB-BAD7-3D495076EF4E}"/>
    <dgm:cxn modelId="{6F364442-F047-43AA-BD88-463E8A13C6FA}" type="presOf" srcId="{B6B8CE94-696E-40DF-9AF0-168D04C29856}" destId="{211F9C70-1455-4A62-A150-DB7D24AC4C81}" srcOrd="0" destOrd="0" presId="urn:microsoft.com/office/officeart/2008/layout/LinedList"/>
    <dgm:cxn modelId="{92AFAC8B-50FC-48C6-8891-B1FE7FC7D68B}" type="presOf" srcId="{0D9EA76B-7941-41EF-AE4F-629974B9846C}" destId="{CCD18E45-438A-4C43-A5AB-26EA96A6BF86}" srcOrd="0" destOrd="0" presId="urn:microsoft.com/office/officeart/2008/layout/LinedList"/>
    <dgm:cxn modelId="{B3C9791A-D925-423E-B723-40583ABD8E43}" srcId="{222D961C-4830-4879-B4AD-6909C6519B72}" destId="{0D9EA76B-7941-41EF-AE4F-629974B9846C}" srcOrd="0" destOrd="0" parTransId="{C1C347AD-5189-4A61-AD86-C7F68841000B}" sibTransId="{8A2D5FBC-2389-4939-BBDA-D65F782D2691}"/>
    <dgm:cxn modelId="{FB9E5C9F-0F5E-4F09-8127-53563B7C1ABE}" type="presParOf" srcId="{60C84978-87CC-4B9F-B540-2C6486C0269A}" destId="{13038E6D-73DE-45A4-8E22-E1AEEBA687E7}" srcOrd="0" destOrd="0" presId="urn:microsoft.com/office/officeart/2008/layout/LinedList"/>
    <dgm:cxn modelId="{E1900215-8D10-42C3-9D47-2D7DE6E4DEAF}" type="presParOf" srcId="{60C84978-87CC-4B9F-B540-2C6486C0269A}" destId="{24C75733-AA4B-4E30-B56F-32ED3072F6B3}" srcOrd="1" destOrd="0" presId="urn:microsoft.com/office/officeart/2008/layout/LinedList"/>
    <dgm:cxn modelId="{906D0292-D589-42BA-AC60-214A4837D48D}" type="presParOf" srcId="{24C75733-AA4B-4E30-B56F-32ED3072F6B3}" destId="{CCD18E45-438A-4C43-A5AB-26EA96A6BF86}" srcOrd="0" destOrd="0" presId="urn:microsoft.com/office/officeart/2008/layout/LinedList"/>
    <dgm:cxn modelId="{FB6AC635-5961-4733-80FE-94D38CFCBDA9}" type="presParOf" srcId="{24C75733-AA4B-4E30-B56F-32ED3072F6B3}" destId="{626C75FC-CF80-4FFE-917E-A93212E77663}" srcOrd="1" destOrd="0" presId="urn:microsoft.com/office/officeart/2008/layout/LinedList"/>
    <dgm:cxn modelId="{4FDBB4E6-6F54-48B7-8C16-596E7DB7B470}" type="presParOf" srcId="{60C84978-87CC-4B9F-B540-2C6486C0269A}" destId="{C74ED669-ED30-4DC9-9D73-2E3D619FD852}" srcOrd="2" destOrd="0" presId="urn:microsoft.com/office/officeart/2008/layout/LinedList"/>
    <dgm:cxn modelId="{EF565EF9-7653-4877-81D5-313E41035371}" type="presParOf" srcId="{60C84978-87CC-4B9F-B540-2C6486C0269A}" destId="{750CCBD6-4398-4231-AF10-5286A2092905}" srcOrd="3" destOrd="0" presId="urn:microsoft.com/office/officeart/2008/layout/LinedList"/>
    <dgm:cxn modelId="{B01A55DA-10B9-4845-BEC4-AF3F1A7157C7}" type="presParOf" srcId="{750CCBD6-4398-4231-AF10-5286A2092905}" destId="{211F9C70-1455-4A62-A150-DB7D24AC4C81}" srcOrd="0" destOrd="0" presId="urn:microsoft.com/office/officeart/2008/layout/LinedList"/>
    <dgm:cxn modelId="{561F4A7C-1C48-434A-A7E2-D4225E218CCA}" type="presParOf" srcId="{750CCBD6-4398-4231-AF10-5286A2092905}" destId="{5FE878BD-19F1-412B-A05A-0E1DB9383866}" srcOrd="1" destOrd="0" presId="urn:microsoft.com/office/officeart/2008/layout/LinedList"/>
    <dgm:cxn modelId="{170F58A1-4297-4329-8FE5-3B905EE852E2}" type="presParOf" srcId="{60C84978-87CC-4B9F-B540-2C6486C0269A}" destId="{4C7AFCD5-15BC-48AE-B08F-98D82751C33F}" srcOrd="4" destOrd="0" presId="urn:microsoft.com/office/officeart/2008/layout/LinedList"/>
    <dgm:cxn modelId="{A604AC00-AF4A-4566-BC28-13016464B5D8}" type="presParOf" srcId="{60C84978-87CC-4B9F-B540-2C6486C0269A}" destId="{7FF70556-EA9F-467F-9EBD-B60DAAFFB793}" srcOrd="5" destOrd="0" presId="urn:microsoft.com/office/officeart/2008/layout/LinedList"/>
    <dgm:cxn modelId="{D36E4B39-255C-4B49-84B8-BB224DC479C0}" type="presParOf" srcId="{7FF70556-EA9F-467F-9EBD-B60DAAFFB793}" destId="{36B60D4A-E1A7-4A43-822E-80B23BC0C654}" srcOrd="0" destOrd="0" presId="urn:microsoft.com/office/officeart/2008/layout/LinedList"/>
    <dgm:cxn modelId="{B1ED88BE-E928-4855-9BAF-3D8C15B3B397}" type="presParOf" srcId="{7FF70556-EA9F-467F-9EBD-B60DAAFFB793}" destId="{353E182E-F661-4AFD-AC45-2D134ABCCA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CB4BC-8DC0-4F70-86A1-3CDC8DEA423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IN"/>
        </a:p>
      </dgm:t>
    </dgm:pt>
    <dgm:pt modelId="{7A91E220-8A8D-4A83-94BD-A484F4B44127}">
      <dgm:prSet phldrT="[Text]" custT="1"/>
      <dgm:spPr/>
      <dgm:t>
        <a:bodyPr/>
        <a:lstStyle/>
        <a:p>
          <a:r>
            <a:rPr lang="en-IN" sz="1300" b="1" i="1" dirty="0"/>
            <a:t>Predictive / Auto Dialer: Current Calls/ Output X 400%</a:t>
          </a:r>
        </a:p>
      </dgm:t>
    </dgm:pt>
    <dgm:pt modelId="{5155A8DE-0E8F-4659-82E2-BF07B8956830}" type="parTrans" cxnId="{7623A34E-9EFA-4933-BAA8-E3602863BAFB}">
      <dgm:prSet/>
      <dgm:spPr/>
      <dgm:t>
        <a:bodyPr/>
        <a:lstStyle/>
        <a:p>
          <a:endParaRPr lang="en-IN"/>
        </a:p>
      </dgm:t>
    </dgm:pt>
    <dgm:pt modelId="{332E978F-06D3-4037-87FD-A4D202081BF2}" type="sibTrans" cxnId="{7623A34E-9EFA-4933-BAA8-E3602863BAFB}">
      <dgm:prSet custT="1"/>
      <dgm:spPr/>
      <dgm:t>
        <a:bodyPr/>
        <a:lstStyle/>
        <a:p>
          <a:endParaRPr lang="en-IN" sz="1300" b="1" i="1"/>
        </a:p>
      </dgm:t>
    </dgm:pt>
    <dgm:pt modelId="{89018251-E454-43A0-B3B0-F14626CD1153}">
      <dgm:prSet phldrT="[Text]" custT="1"/>
      <dgm:spPr/>
      <dgm:t>
        <a:bodyPr/>
        <a:lstStyle/>
        <a:p>
          <a:r>
            <a:rPr lang="en-IN" sz="1300" b="1" i="1" dirty="0"/>
            <a:t>Hosted / Premised / BPO / DoT VoIP / PRI / GSM Gateway</a:t>
          </a:r>
        </a:p>
      </dgm:t>
    </dgm:pt>
    <dgm:pt modelId="{235E5462-B7E0-413E-844E-B25717E0C8B0}" type="parTrans" cxnId="{FC2E0EDB-25EF-4F69-A9AB-776E8E2B8C44}">
      <dgm:prSet/>
      <dgm:spPr/>
      <dgm:t>
        <a:bodyPr/>
        <a:lstStyle/>
        <a:p>
          <a:endParaRPr lang="en-IN"/>
        </a:p>
      </dgm:t>
    </dgm:pt>
    <dgm:pt modelId="{36FF4028-7A4B-43B3-8C73-FA48AC1979E4}" type="sibTrans" cxnId="{FC2E0EDB-25EF-4F69-A9AB-776E8E2B8C44}">
      <dgm:prSet custT="1"/>
      <dgm:spPr/>
      <dgm:t>
        <a:bodyPr/>
        <a:lstStyle/>
        <a:p>
          <a:endParaRPr lang="en-IN" sz="1300" b="1" i="1"/>
        </a:p>
      </dgm:t>
    </dgm:pt>
    <dgm:pt modelId="{3D723D40-FF75-4AB6-8934-C0054C82CB8E}">
      <dgm:prSet phldrT="[Text]" custT="1"/>
      <dgm:spPr/>
      <dgm:t>
        <a:bodyPr/>
        <a:lstStyle/>
        <a:p>
          <a:r>
            <a:rPr lang="en-IN" sz="1300" b="1" i="1" dirty="0"/>
            <a:t>Smart IVR / Cloud Telephony / Omni Channel / CRM / API</a:t>
          </a:r>
        </a:p>
      </dgm:t>
    </dgm:pt>
    <dgm:pt modelId="{D07A99D9-806A-42B4-A615-8F2339083CD0}" type="parTrans" cxnId="{593AE888-CA75-4628-BB25-F1195C8C1E0A}">
      <dgm:prSet/>
      <dgm:spPr/>
      <dgm:t>
        <a:bodyPr/>
        <a:lstStyle/>
        <a:p>
          <a:endParaRPr lang="en-IN"/>
        </a:p>
      </dgm:t>
    </dgm:pt>
    <dgm:pt modelId="{B1C93125-8190-4081-9405-4C232D5D1F55}" type="sibTrans" cxnId="{593AE888-CA75-4628-BB25-F1195C8C1E0A}">
      <dgm:prSet custT="1"/>
      <dgm:spPr/>
      <dgm:t>
        <a:bodyPr/>
        <a:lstStyle/>
        <a:p>
          <a:endParaRPr lang="en-IN" sz="1300" b="1" i="1"/>
        </a:p>
      </dgm:t>
    </dgm:pt>
    <dgm:pt modelId="{D04E1476-72B4-4E4A-84C3-290C122D2FDA}">
      <dgm:prSet phldrT="[Text]" custT="1"/>
      <dgm:spPr/>
      <dgm:t>
        <a:bodyPr/>
        <a:lstStyle/>
        <a:p>
          <a:r>
            <a:rPr lang="en-IN" sz="1300" b="1" i="1" dirty="0"/>
            <a:t>OBD / Press 1/ Voice SMS / Masking / OTP / 1800</a:t>
          </a:r>
        </a:p>
      </dgm:t>
    </dgm:pt>
    <dgm:pt modelId="{01AC0B50-165F-4A7A-82CB-7E4F5D60FF17}" type="parTrans" cxnId="{312ECBD0-C947-4E6F-B2B9-228CFAD2FF75}">
      <dgm:prSet/>
      <dgm:spPr/>
      <dgm:t>
        <a:bodyPr/>
        <a:lstStyle/>
        <a:p>
          <a:endParaRPr lang="en-IN"/>
        </a:p>
      </dgm:t>
    </dgm:pt>
    <dgm:pt modelId="{3A0E23EF-FA18-4DAB-881B-B8C4EEF265BD}" type="sibTrans" cxnId="{312ECBD0-C947-4E6F-B2B9-228CFAD2FF75}">
      <dgm:prSet custT="1"/>
      <dgm:spPr/>
      <dgm:t>
        <a:bodyPr/>
        <a:lstStyle/>
        <a:p>
          <a:endParaRPr lang="en-IN" sz="1300" b="1" i="1"/>
        </a:p>
      </dgm:t>
    </dgm:pt>
    <dgm:pt modelId="{5B31FCBB-F8EE-4D9A-A2D0-9E0DAB6359F1}">
      <dgm:prSet phldrT="[Text]" custT="1"/>
      <dgm:spPr/>
      <dgm:t>
        <a:bodyPr/>
        <a:lstStyle/>
        <a:p>
          <a:r>
            <a:rPr lang="en-IN" sz="1300" b="1" i="1" dirty="0"/>
            <a:t>Survey / Appointment Setting / Lead Generation</a:t>
          </a:r>
        </a:p>
      </dgm:t>
    </dgm:pt>
    <dgm:pt modelId="{F05B2D2F-C0E3-4030-94B6-4D3D8CB51296}" type="parTrans" cxnId="{F53E84A8-CB17-41B0-BDB0-A6E5883F1913}">
      <dgm:prSet/>
      <dgm:spPr/>
      <dgm:t>
        <a:bodyPr/>
        <a:lstStyle/>
        <a:p>
          <a:endParaRPr lang="en-IN"/>
        </a:p>
      </dgm:t>
    </dgm:pt>
    <dgm:pt modelId="{EB5534F4-A437-43FE-ABD3-CC04D8986485}" type="sibTrans" cxnId="{F53E84A8-CB17-41B0-BDB0-A6E5883F1913}">
      <dgm:prSet custT="1"/>
      <dgm:spPr/>
      <dgm:t>
        <a:bodyPr/>
        <a:lstStyle/>
        <a:p>
          <a:endParaRPr lang="en-IN" sz="1300" b="1" i="1"/>
        </a:p>
      </dgm:t>
    </dgm:pt>
    <dgm:pt modelId="{DD7189ED-2FE8-4FDB-AE96-BF306B361018}">
      <dgm:prSet phldrT="[Text]" custT="1"/>
      <dgm:spPr/>
      <dgm:t>
        <a:bodyPr/>
        <a:lstStyle/>
        <a:p>
          <a:r>
            <a:rPr lang="en-IN" sz="1300" b="1" i="1" dirty="0"/>
            <a:t>Domestic International Call Center / BPO Setup</a:t>
          </a:r>
        </a:p>
      </dgm:t>
    </dgm:pt>
    <dgm:pt modelId="{216BCD85-7B79-44B4-99D9-E30614BF3738}" type="parTrans" cxnId="{FB562AB7-2920-4872-A4BF-A00F56B4220D}">
      <dgm:prSet/>
      <dgm:spPr/>
      <dgm:t>
        <a:bodyPr/>
        <a:lstStyle/>
        <a:p>
          <a:endParaRPr lang="en-IN"/>
        </a:p>
      </dgm:t>
    </dgm:pt>
    <dgm:pt modelId="{3ACA2EA2-73CF-4B17-8B47-569FFFE44667}" type="sibTrans" cxnId="{FB562AB7-2920-4872-A4BF-A00F56B4220D}">
      <dgm:prSet custT="1"/>
      <dgm:spPr/>
      <dgm:t>
        <a:bodyPr/>
        <a:lstStyle/>
        <a:p>
          <a:endParaRPr lang="en-IN" sz="1300" b="1" i="1"/>
        </a:p>
      </dgm:t>
    </dgm:pt>
    <dgm:pt modelId="{C00B0859-EB4E-4BB5-96F6-AFC7EFD65157}" type="pres">
      <dgm:prSet presAssocID="{EE0CB4BC-8DC0-4F70-86A1-3CDC8DEA4231}" presName="compositeShape" presStyleCnt="0">
        <dgm:presLayoutVars>
          <dgm:chMax val="7"/>
          <dgm:dir/>
          <dgm:resizeHandles val="exact"/>
        </dgm:presLayoutVars>
      </dgm:prSet>
      <dgm:spPr/>
      <dgm:t>
        <a:bodyPr/>
        <a:lstStyle/>
        <a:p>
          <a:endParaRPr lang="en-GB"/>
        </a:p>
      </dgm:t>
    </dgm:pt>
    <dgm:pt modelId="{861B9B45-2A1F-4BB6-AA19-2A13D191680A}" type="pres">
      <dgm:prSet presAssocID="{EE0CB4BC-8DC0-4F70-86A1-3CDC8DEA4231}" presName="wedge1" presStyleLbl="node1" presStyleIdx="0" presStyleCnt="6" custScaleX="100900" custScaleY="95008" custLinFactNeighborX="-403"/>
      <dgm:spPr/>
      <dgm:t>
        <a:bodyPr/>
        <a:lstStyle/>
        <a:p>
          <a:endParaRPr lang="en-GB"/>
        </a:p>
      </dgm:t>
    </dgm:pt>
    <dgm:pt modelId="{057E9D5C-358D-41A7-8619-4CC02ACC40FD}" type="pres">
      <dgm:prSet presAssocID="{EE0CB4BC-8DC0-4F70-86A1-3CDC8DEA4231}" presName="dummy1a" presStyleCnt="0"/>
      <dgm:spPr/>
    </dgm:pt>
    <dgm:pt modelId="{4AF4C5FC-A5CE-4555-B9C6-597A7E1137B5}" type="pres">
      <dgm:prSet presAssocID="{EE0CB4BC-8DC0-4F70-86A1-3CDC8DEA4231}" presName="dummy1b" presStyleCnt="0"/>
      <dgm:spPr/>
    </dgm:pt>
    <dgm:pt modelId="{A1834744-0E0B-4AEC-BE7C-BEED6B5237B3}" type="pres">
      <dgm:prSet presAssocID="{EE0CB4BC-8DC0-4F70-86A1-3CDC8DEA4231}" presName="wedge1Tx" presStyleLbl="node1" presStyleIdx="0" presStyleCnt="6">
        <dgm:presLayoutVars>
          <dgm:chMax val="0"/>
          <dgm:chPref val="0"/>
          <dgm:bulletEnabled val="1"/>
        </dgm:presLayoutVars>
      </dgm:prSet>
      <dgm:spPr/>
      <dgm:t>
        <a:bodyPr/>
        <a:lstStyle/>
        <a:p>
          <a:endParaRPr lang="en-GB"/>
        </a:p>
      </dgm:t>
    </dgm:pt>
    <dgm:pt modelId="{5D5D4EC1-1FE5-4478-AEFB-88DF5B77BC62}" type="pres">
      <dgm:prSet presAssocID="{EE0CB4BC-8DC0-4F70-86A1-3CDC8DEA4231}" presName="wedge2" presStyleLbl="node1" presStyleIdx="1" presStyleCnt="6" custScaleX="100934" custScaleY="107036"/>
      <dgm:spPr/>
      <dgm:t>
        <a:bodyPr/>
        <a:lstStyle/>
        <a:p>
          <a:endParaRPr lang="en-GB"/>
        </a:p>
      </dgm:t>
    </dgm:pt>
    <dgm:pt modelId="{487A1A34-B15F-44EB-B506-1A59061D9936}" type="pres">
      <dgm:prSet presAssocID="{EE0CB4BC-8DC0-4F70-86A1-3CDC8DEA4231}" presName="dummy2a" presStyleCnt="0"/>
      <dgm:spPr/>
    </dgm:pt>
    <dgm:pt modelId="{33B91DE8-E178-4C2D-BD9E-02D12971EE22}" type="pres">
      <dgm:prSet presAssocID="{EE0CB4BC-8DC0-4F70-86A1-3CDC8DEA4231}" presName="dummy2b" presStyleCnt="0"/>
      <dgm:spPr/>
    </dgm:pt>
    <dgm:pt modelId="{E6E0B8F9-284D-4039-9850-0BA47D2D8696}" type="pres">
      <dgm:prSet presAssocID="{EE0CB4BC-8DC0-4F70-86A1-3CDC8DEA4231}" presName="wedge2Tx" presStyleLbl="node1" presStyleIdx="1" presStyleCnt="6">
        <dgm:presLayoutVars>
          <dgm:chMax val="0"/>
          <dgm:chPref val="0"/>
          <dgm:bulletEnabled val="1"/>
        </dgm:presLayoutVars>
      </dgm:prSet>
      <dgm:spPr/>
      <dgm:t>
        <a:bodyPr/>
        <a:lstStyle/>
        <a:p>
          <a:endParaRPr lang="en-GB"/>
        </a:p>
      </dgm:t>
    </dgm:pt>
    <dgm:pt modelId="{F0471170-13EC-4742-A1AF-A809F450275D}" type="pres">
      <dgm:prSet presAssocID="{EE0CB4BC-8DC0-4F70-86A1-3CDC8DEA4231}" presName="wedge3" presStyleLbl="node1" presStyleIdx="2" presStyleCnt="6" custScaleX="104780" custScaleY="103594" custLinFactNeighborX="-403" custLinFactNeighborY="-339"/>
      <dgm:spPr/>
      <dgm:t>
        <a:bodyPr/>
        <a:lstStyle/>
        <a:p>
          <a:endParaRPr lang="en-GB"/>
        </a:p>
      </dgm:t>
    </dgm:pt>
    <dgm:pt modelId="{9B122CC3-657F-4251-A32E-2144786D6252}" type="pres">
      <dgm:prSet presAssocID="{EE0CB4BC-8DC0-4F70-86A1-3CDC8DEA4231}" presName="dummy3a" presStyleCnt="0"/>
      <dgm:spPr/>
    </dgm:pt>
    <dgm:pt modelId="{4444BCDF-3FEF-498E-93B7-96CD47F333A8}" type="pres">
      <dgm:prSet presAssocID="{EE0CB4BC-8DC0-4F70-86A1-3CDC8DEA4231}" presName="dummy3b" presStyleCnt="0"/>
      <dgm:spPr/>
    </dgm:pt>
    <dgm:pt modelId="{1DD45D41-577C-484C-AF03-6A01D597CEA7}" type="pres">
      <dgm:prSet presAssocID="{EE0CB4BC-8DC0-4F70-86A1-3CDC8DEA4231}" presName="wedge3Tx" presStyleLbl="node1" presStyleIdx="2" presStyleCnt="6">
        <dgm:presLayoutVars>
          <dgm:chMax val="0"/>
          <dgm:chPref val="0"/>
          <dgm:bulletEnabled val="1"/>
        </dgm:presLayoutVars>
      </dgm:prSet>
      <dgm:spPr/>
      <dgm:t>
        <a:bodyPr/>
        <a:lstStyle/>
        <a:p>
          <a:endParaRPr lang="en-GB"/>
        </a:p>
      </dgm:t>
    </dgm:pt>
    <dgm:pt modelId="{49973CF9-3D22-48BC-AE55-7C8F6C403AE3}" type="pres">
      <dgm:prSet presAssocID="{EE0CB4BC-8DC0-4F70-86A1-3CDC8DEA4231}" presName="wedge4" presStyleLbl="node1" presStyleIdx="3" presStyleCnt="6"/>
      <dgm:spPr/>
      <dgm:t>
        <a:bodyPr/>
        <a:lstStyle/>
        <a:p>
          <a:endParaRPr lang="en-GB"/>
        </a:p>
      </dgm:t>
    </dgm:pt>
    <dgm:pt modelId="{114BF538-8BC5-422D-91B5-1998524C940C}" type="pres">
      <dgm:prSet presAssocID="{EE0CB4BC-8DC0-4F70-86A1-3CDC8DEA4231}" presName="dummy4a" presStyleCnt="0"/>
      <dgm:spPr/>
    </dgm:pt>
    <dgm:pt modelId="{D77C9EC8-9A3C-454B-92BC-9564C9D07090}" type="pres">
      <dgm:prSet presAssocID="{EE0CB4BC-8DC0-4F70-86A1-3CDC8DEA4231}" presName="dummy4b" presStyleCnt="0"/>
      <dgm:spPr/>
    </dgm:pt>
    <dgm:pt modelId="{AD5E12A6-5CDA-4640-B087-B6ED1ECAB63E}" type="pres">
      <dgm:prSet presAssocID="{EE0CB4BC-8DC0-4F70-86A1-3CDC8DEA4231}" presName="wedge4Tx" presStyleLbl="node1" presStyleIdx="3" presStyleCnt="6">
        <dgm:presLayoutVars>
          <dgm:chMax val="0"/>
          <dgm:chPref val="0"/>
          <dgm:bulletEnabled val="1"/>
        </dgm:presLayoutVars>
      </dgm:prSet>
      <dgm:spPr/>
      <dgm:t>
        <a:bodyPr/>
        <a:lstStyle/>
        <a:p>
          <a:endParaRPr lang="en-GB"/>
        </a:p>
      </dgm:t>
    </dgm:pt>
    <dgm:pt modelId="{153C8795-D5DA-4D12-9583-DFBF550F2B54}" type="pres">
      <dgm:prSet presAssocID="{EE0CB4BC-8DC0-4F70-86A1-3CDC8DEA4231}" presName="wedge5" presStyleLbl="node1" presStyleIdx="4" presStyleCnt="6" custScaleY="108308"/>
      <dgm:spPr/>
      <dgm:t>
        <a:bodyPr/>
        <a:lstStyle/>
        <a:p>
          <a:endParaRPr lang="en-GB"/>
        </a:p>
      </dgm:t>
    </dgm:pt>
    <dgm:pt modelId="{DA34D011-915A-409F-B386-77DCDB277332}" type="pres">
      <dgm:prSet presAssocID="{EE0CB4BC-8DC0-4F70-86A1-3CDC8DEA4231}" presName="dummy5a" presStyleCnt="0"/>
      <dgm:spPr/>
    </dgm:pt>
    <dgm:pt modelId="{34A55EC5-8798-46D0-9B82-EAC379B87DFD}" type="pres">
      <dgm:prSet presAssocID="{EE0CB4BC-8DC0-4F70-86A1-3CDC8DEA4231}" presName="dummy5b" presStyleCnt="0"/>
      <dgm:spPr/>
    </dgm:pt>
    <dgm:pt modelId="{C3B7B768-C56C-49DE-BC63-32750436E273}" type="pres">
      <dgm:prSet presAssocID="{EE0CB4BC-8DC0-4F70-86A1-3CDC8DEA4231}" presName="wedge5Tx" presStyleLbl="node1" presStyleIdx="4" presStyleCnt="6">
        <dgm:presLayoutVars>
          <dgm:chMax val="0"/>
          <dgm:chPref val="0"/>
          <dgm:bulletEnabled val="1"/>
        </dgm:presLayoutVars>
      </dgm:prSet>
      <dgm:spPr/>
      <dgm:t>
        <a:bodyPr/>
        <a:lstStyle/>
        <a:p>
          <a:endParaRPr lang="en-GB"/>
        </a:p>
      </dgm:t>
    </dgm:pt>
    <dgm:pt modelId="{7E34D826-8DDE-488E-9C0B-522F22617351}" type="pres">
      <dgm:prSet presAssocID="{EE0CB4BC-8DC0-4F70-86A1-3CDC8DEA4231}" presName="wedge6" presStyleLbl="node1" presStyleIdx="5" presStyleCnt="6" custScaleX="107534"/>
      <dgm:spPr/>
      <dgm:t>
        <a:bodyPr/>
        <a:lstStyle/>
        <a:p>
          <a:endParaRPr lang="en-GB"/>
        </a:p>
      </dgm:t>
    </dgm:pt>
    <dgm:pt modelId="{ADCF7335-97B5-44FF-AFAE-87DB2E0FC2AE}" type="pres">
      <dgm:prSet presAssocID="{EE0CB4BC-8DC0-4F70-86A1-3CDC8DEA4231}" presName="dummy6a" presStyleCnt="0"/>
      <dgm:spPr/>
    </dgm:pt>
    <dgm:pt modelId="{4489C4F9-E718-4679-9C9A-EE0C5EADD671}" type="pres">
      <dgm:prSet presAssocID="{EE0CB4BC-8DC0-4F70-86A1-3CDC8DEA4231}" presName="dummy6b" presStyleCnt="0"/>
      <dgm:spPr/>
    </dgm:pt>
    <dgm:pt modelId="{CF378C46-2B8E-4C44-92D6-3A915A7E55DE}" type="pres">
      <dgm:prSet presAssocID="{EE0CB4BC-8DC0-4F70-86A1-3CDC8DEA4231}" presName="wedge6Tx" presStyleLbl="node1" presStyleIdx="5" presStyleCnt="6">
        <dgm:presLayoutVars>
          <dgm:chMax val="0"/>
          <dgm:chPref val="0"/>
          <dgm:bulletEnabled val="1"/>
        </dgm:presLayoutVars>
      </dgm:prSet>
      <dgm:spPr/>
      <dgm:t>
        <a:bodyPr/>
        <a:lstStyle/>
        <a:p>
          <a:endParaRPr lang="en-GB"/>
        </a:p>
      </dgm:t>
    </dgm:pt>
    <dgm:pt modelId="{AD01C315-6C2F-48CE-A239-DCC45674AF2A}" type="pres">
      <dgm:prSet presAssocID="{332E978F-06D3-4037-87FD-A4D202081BF2}" presName="arrowWedge1" presStyleLbl="fgSibTrans2D1" presStyleIdx="0" presStyleCnt="6" custScaleX="110592" custScaleY="100106" custLinFactNeighborX="-1056" custLinFactNeighborY="1135"/>
      <dgm:spPr/>
    </dgm:pt>
    <dgm:pt modelId="{DA095776-6621-4033-AB91-E01E0DB0925B}" type="pres">
      <dgm:prSet presAssocID="{EB5534F4-A437-43FE-ABD3-CC04D8986485}" presName="arrowWedge2" presStyleLbl="fgSibTrans2D1" presStyleIdx="1" presStyleCnt="6" custScaleX="101979" custScaleY="106621"/>
      <dgm:spPr/>
    </dgm:pt>
    <dgm:pt modelId="{7364C55A-001B-493C-AA8A-E3FE4192940C}" type="pres">
      <dgm:prSet presAssocID="{3ACA2EA2-73CF-4B17-8B47-569FFFE44667}" presName="arrowWedge3" presStyleLbl="fgSibTrans2D1" presStyleIdx="2" presStyleCnt="6"/>
      <dgm:spPr/>
    </dgm:pt>
    <dgm:pt modelId="{AA09D11F-DEEC-410F-9E57-83AFF1A8A0E0}" type="pres">
      <dgm:prSet presAssocID="{36FF4028-7A4B-43B3-8C73-FA48AC1979E4}" presName="arrowWedge4" presStyleLbl="fgSibTrans2D1" presStyleIdx="3" presStyleCnt="6"/>
      <dgm:spPr/>
    </dgm:pt>
    <dgm:pt modelId="{537B7C48-88C4-4FD2-A89B-0750610A6AAF}" type="pres">
      <dgm:prSet presAssocID="{B1C93125-8190-4081-9405-4C232D5D1F55}" presName="arrowWedge5" presStyleLbl="fgSibTrans2D1" presStyleIdx="4" presStyleCnt="6"/>
      <dgm:spPr/>
    </dgm:pt>
    <dgm:pt modelId="{8F64BB42-F776-4AA4-92D4-9CB8323CE266}" type="pres">
      <dgm:prSet presAssocID="{3A0E23EF-FA18-4DAB-881B-B8C4EEF265BD}" presName="arrowWedge6" presStyleLbl="fgSibTrans2D1" presStyleIdx="5" presStyleCnt="6"/>
      <dgm:spPr/>
    </dgm:pt>
  </dgm:ptLst>
  <dgm:cxnLst>
    <dgm:cxn modelId="{720385E6-814E-4C26-BA07-FBB6E11032B5}" type="presOf" srcId="{3D723D40-FF75-4AB6-8934-C0054C82CB8E}" destId="{153C8795-D5DA-4D12-9583-DFBF550F2B54}" srcOrd="0" destOrd="0" presId="urn:microsoft.com/office/officeart/2005/8/layout/cycle8"/>
    <dgm:cxn modelId="{A4F6465C-1F55-437F-941B-695671528B8F}" type="presOf" srcId="{89018251-E454-43A0-B3B0-F14626CD1153}" destId="{49973CF9-3D22-48BC-AE55-7C8F6C403AE3}" srcOrd="0" destOrd="0" presId="urn:microsoft.com/office/officeart/2005/8/layout/cycle8"/>
    <dgm:cxn modelId="{9232F133-2BBA-4AB3-8E04-DBFC315A6E49}" type="presOf" srcId="{D04E1476-72B4-4E4A-84C3-290C122D2FDA}" destId="{CF378C46-2B8E-4C44-92D6-3A915A7E55DE}" srcOrd="1" destOrd="0" presId="urn:microsoft.com/office/officeart/2005/8/layout/cycle8"/>
    <dgm:cxn modelId="{F53E84A8-CB17-41B0-BDB0-A6E5883F1913}" srcId="{EE0CB4BC-8DC0-4F70-86A1-3CDC8DEA4231}" destId="{5B31FCBB-F8EE-4D9A-A2D0-9E0DAB6359F1}" srcOrd="1" destOrd="0" parTransId="{F05B2D2F-C0E3-4030-94B6-4D3D8CB51296}" sibTransId="{EB5534F4-A437-43FE-ABD3-CC04D8986485}"/>
    <dgm:cxn modelId="{961F43BD-4CA9-49A1-9E98-7287E33FC066}" type="presOf" srcId="{7A91E220-8A8D-4A83-94BD-A484F4B44127}" destId="{A1834744-0E0B-4AEC-BE7C-BEED6B5237B3}" srcOrd="1" destOrd="0" presId="urn:microsoft.com/office/officeart/2005/8/layout/cycle8"/>
    <dgm:cxn modelId="{5EEC0C06-F376-4D11-95E9-DB1231B154ED}" type="presOf" srcId="{3D723D40-FF75-4AB6-8934-C0054C82CB8E}" destId="{C3B7B768-C56C-49DE-BC63-32750436E273}" srcOrd="1" destOrd="0" presId="urn:microsoft.com/office/officeart/2005/8/layout/cycle8"/>
    <dgm:cxn modelId="{6B5842E3-CEE5-48DC-AF6C-17EAC2832777}" type="presOf" srcId="{DD7189ED-2FE8-4FDB-AE96-BF306B361018}" destId="{F0471170-13EC-4742-A1AF-A809F450275D}" srcOrd="0" destOrd="0" presId="urn:microsoft.com/office/officeart/2005/8/layout/cycle8"/>
    <dgm:cxn modelId="{FC2E0EDB-25EF-4F69-A9AB-776E8E2B8C44}" srcId="{EE0CB4BC-8DC0-4F70-86A1-3CDC8DEA4231}" destId="{89018251-E454-43A0-B3B0-F14626CD1153}" srcOrd="3" destOrd="0" parTransId="{235E5462-B7E0-413E-844E-B25717E0C8B0}" sibTransId="{36FF4028-7A4B-43B3-8C73-FA48AC1979E4}"/>
    <dgm:cxn modelId="{5FFB9A47-4625-4C26-A282-E96DE5FD689E}" type="presOf" srcId="{EE0CB4BC-8DC0-4F70-86A1-3CDC8DEA4231}" destId="{C00B0859-EB4E-4BB5-96F6-AFC7EFD65157}" srcOrd="0" destOrd="0" presId="urn:microsoft.com/office/officeart/2005/8/layout/cycle8"/>
    <dgm:cxn modelId="{204CF272-8AD8-4EBB-BCA5-CF8F02B56DC6}" type="presOf" srcId="{5B31FCBB-F8EE-4D9A-A2D0-9E0DAB6359F1}" destId="{5D5D4EC1-1FE5-4478-AEFB-88DF5B77BC62}" srcOrd="0" destOrd="0" presId="urn:microsoft.com/office/officeart/2005/8/layout/cycle8"/>
    <dgm:cxn modelId="{593AE888-CA75-4628-BB25-F1195C8C1E0A}" srcId="{EE0CB4BC-8DC0-4F70-86A1-3CDC8DEA4231}" destId="{3D723D40-FF75-4AB6-8934-C0054C82CB8E}" srcOrd="4" destOrd="0" parTransId="{D07A99D9-806A-42B4-A615-8F2339083CD0}" sibTransId="{B1C93125-8190-4081-9405-4C232D5D1F55}"/>
    <dgm:cxn modelId="{3F56D6CE-D8D0-485C-BFE6-956EEA38F47F}" type="presOf" srcId="{89018251-E454-43A0-B3B0-F14626CD1153}" destId="{AD5E12A6-5CDA-4640-B087-B6ED1ECAB63E}" srcOrd="1" destOrd="0" presId="urn:microsoft.com/office/officeart/2005/8/layout/cycle8"/>
    <dgm:cxn modelId="{7623A34E-9EFA-4933-BAA8-E3602863BAFB}" srcId="{EE0CB4BC-8DC0-4F70-86A1-3CDC8DEA4231}" destId="{7A91E220-8A8D-4A83-94BD-A484F4B44127}" srcOrd="0" destOrd="0" parTransId="{5155A8DE-0E8F-4659-82E2-BF07B8956830}" sibTransId="{332E978F-06D3-4037-87FD-A4D202081BF2}"/>
    <dgm:cxn modelId="{02D4023F-D4A2-4024-AC73-4FAADD4ADE2B}" type="presOf" srcId="{D04E1476-72B4-4E4A-84C3-290C122D2FDA}" destId="{7E34D826-8DDE-488E-9C0B-522F22617351}" srcOrd="0" destOrd="0" presId="urn:microsoft.com/office/officeart/2005/8/layout/cycle8"/>
    <dgm:cxn modelId="{FB562AB7-2920-4872-A4BF-A00F56B4220D}" srcId="{EE0CB4BC-8DC0-4F70-86A1-3CDC8DEA4231}" destId="{DD7189ED-2FE8-4FDB-AE96-BF306B361018}" srcOrd="2" destOrd="0" parTransId="{216BCD85-7B79-44B4-99D9-E30614BF3738}" sibTransId="{3ACA2EA2-73CF-4B17-8B47-569FFFE44667}"/>
    <dgm:cxn modelId="{4783E6D6-59BB-4875-9250-ADD93B5E2F95}" type="presOf" srcId="{DD7189ED-2FE8-4FDB-AE96-BF306B361018}" destId="{1DD45D41-577C-484C-AF03-6A01D597CEA7}" srcOrd="1" destOrd="0" presId="urn:microsoft.com/office/officeart/2005/8/layout/cycle8"/>
    <dgm:cxn modelId="{312ECBD0-C947-4E6F-B2B9-228CFAD2FF75}" srcId="{EE0CB4BC-8DC0-4F70-86A1-3CDC8DEA4231}" destId="{D04E1476-72B4-4E4A-84C3-290C122D2FDA}" srcOrd="5" destOrd="0" parTransId="{01AC0B50-165F-4A7A-82CB-7E4F5D60FF17}" sibTransId="{3A0E23EF-FA18-4DAB-881B-B8C4EEF265BD}"/>
    <dgm:cxn modelId="{3A3D4C85-E68D-4AE0-BCF9-8F5F7618DA0B}" type="presOf" srcId="{7A91E220-8A8D-4A83-94BD-A484F4B44127}" destId="{861B9B45-2A1F-4BB6-AA19-2A13D191680A}" srcOrd="0" destOrd="0" presId="urn:microsoft.com/office/officeart/2005/8/layout/cycle8"/>
    <dgm:cxn modelId="{A63724E1-0D95-447D-869B-CBFB45F6EE28}" type="presOf" srcId="{5B31FCBB-F8EE-4D9A-A2D0-9E0DAB6359F1}" destId="{E6E0B8F9-284D-4039-9850-0BA47D2D8696}" srcOrd="1" destOrd="0" presId="urn:microsoft.com/office/officeart/2005/8/layout/cycle8"/>
    <dgm:cxn modelId="{D922053F-5E60-433C-A2D6-1CE4ECB5FE8C}" type="presParOf" srcId="{C00B0859-EB4E-4BB5-96F6-AFC7EFD65157}" destId="{861B9B45-2A1F-4BB6-AA19-2A13D191680A}" srcOrd="0" destOrd="0" presId="urn:microsoft.com/office/officeart/2005/8/layout/cycle8"/>
    <dgm:cxn modelId="{D9FA2FF6-6E6D-408A-9539-BAAD5CCFD261}" type="presParOf" srcId="{C00B0859-EB4E-4BB5-96F6-AFC7EFD65157}" destId="{057E9D5C-358D-41A7-8619-4CC02ACC40FD}" srcOrd="1" destOrd="0" presId="urn:microsoft.com/office/officeart/2005/8/layout/cycle8"/>
    <dgm:cxn modelId="{A20D8A29-D0B4-4201-A324-43CEA9A1A6CE}" type="presParOf" srcId="{C00B0859-EB4E-4BB5-96F6-AFC7EFD65157}" destId="{4AF4C5FC-A5CE-4555-B9C6-597A7E1137B5}" srcOrd="2" destOrd="0" presId="urn:microsoft.com/office/officeart/2005/8/layout/cycle8"/>
    <dgm:cxn modelId="{7AB63A19-5FB4-4F6A-921C-09375F6B4D47}" type="presParOf" srcId="{C00B0859-EB4E-4BB5-96F6-AFC7EFD65157}" destId="{A1834744-0E0B-4AEC-BE7C-BEED6B5237B3}" srcOrd="3" destOrd="0" presId="urn:microsoft.com/office/officeart/2005/8/layout/cycle8"/>
    <dgm:cxn modelId="{B233DF35-CDB0-471A-A286-6DFFDE0599A1}" type="presParOf" srcId="{C00B0859-EB4E-4BB5-96F6-AFC7EFD65157}" destId="{5D5D4EC1-1FE5-4478-AEFB-88DF5B77BC62}" srcOrd="4" destOrd="0" presId="urn:microsoft.com/office/officeart/2005/8/layout/cycle8"/>
    <dgm:cxn modelId="{27DD1E0D-8DCE-4639-9C08-8252F72D7824}" type="presParOf" srcId="{C00B0859-EB4E-4BB5-96F6-AFC7EFD65157}" destId="{487A1A34-B15F-44EB-B506-1A59061D9936}" srcOrd="5" destOrd="0" presId="urn:microsoft.com/office/officeart/2005/8/layout/cycle8"/>
    <dgm:cxn modelId="{D113CD60-E2D9-42EF-9605-8B6ED550F88A}" type="presParOf" srcId="{C00B0859-EB4E-4BB5-96F6-AFC7EFD65157}" destId="{33B91DE8-E178-4C2D-BD9E-02D12971EE22}" srcOrd="6" destOrd="0" presId="urn:microsoft.com/office/officeart/2005/8/layout/cycle8"/>
    <dgm:cxn modelId="{08D25109-4D93-4E45-94CF-7DE7B1BF3323}" type="presParOf" srcId="{C00B0859-EB4E-4BB5-96F6-AFC7EFD65157}" destId="{E6E0B8F9-284D-4039-9850-0BA47D2D8696}" srcOrd="7" destOrd="0" presId="urn:microsoft.com/office/officeart/2005/8/layout/cycle8"/>
    <dgm:cxn modelId="{1A4DD08D-FBCA-4C4F-B3FE-42D1816D45DC}" type="presParOf" srcId="{C00B0859-EB4E-4BB5-96F6-AFC7EFD65157}" destId="{F0471170-13EC-4742-A1AF-A809F450275D}" srcOrd="8" destOrd="0" presId="urn:microsoft.com/office/officeart/2005/8/layout/cycle8"/>
    <dgm:cxn modelId="{B94A0AC6-A9C9-4AAA-9BFC-89D1000FAE42}" type="presParOf" srcId="{C00B0859-EB4E-4BB5-96F6-AFC7EFD65157}" destId="{9B122CC3-657F-4251-A32E-2144786D6252}" srcOrd="9" destOrd="0" presId="urn:microsoft.com/office/officeart/2005/8/layout/cycle8"/>
    <dgm:cxn modelId="{8AFFD11C-72EB-4F63-9A8E-5F2D2FF3EEE8}" type="presParOf" srcId="{C00B0859-EB4E-4BB5-96F6-AFC7EFD65157}" destId="{4444BCDF-3FEF-498E-93B7-96CD47F333A8}" srcOrd="10" destOrd="0" presId="urn:microsoft.com/office/officeart/2005/8/layout/cycle8"/>
    <dgm:cxn modelId="{26A354C2-048E-4EF7-9127-D60CFA72E54E}" type="presParOf" srcId="{C00B0859-EB4E-4BB5-96F6-AFC7EFD65157}" destId="{1DD45D41-577C-484C-AF03-6A01D597CEA7}" srcOrd="11" destOrd="0" presId="urn:microsoft.com/office/officeart/2005/8/layout/cycle8"/>
    <dgm:cxn modelId="{41F5C3C6-9F7E-437B-8E67-EB1AD2829E8F}" type="presParOf" srcId="{C00B0859-EB4E-4BB5-96F6-AFC7EFD65157}" destId="{49973CF9-3D22-48BC-AE55-7C8F6C403AE3}" srcOrd="12" destOrd="0" presId="urn:microsoft.com/office/officeart/2005/8/layout/cycle8"/>
    <dgm:cxn modelId="{24D7EFF1-D9EB-4439-831D-0B9E54678373}" type="presParOf" srcId="{C00B0859-EB4E-4BB5-96F6-AFC7EFD65157}" destId="{114BF538-8BC5-422D-91B5-1998524C940C}" srcOrd="13" destOrd="0" presId="urn:microsoft.com/office/officeart/2005/8/layout/cycle8"/>
    <dgm:cxn modelId="{A74CCB27-5606-42CA-9F29-04D5B27A9614}" type="presParOf" srcId="{C00B0859-EB4E-4BB5-96F6-AFC7EFD65157}" destId="{D77C9EC8-9A3C-454B-92BC-9564C9D07090}" srcOrd="14" destOrd="0" presId="urn:microsoft.com/office/officeart/2005/8/layout/cycle8"/>
    <dgm:cxn modelId="{B51809E8-2D2F-4742-86FA-BCAACCE7A598}" type="presParOf" srcId="{C00B0859-EB4E-4BB5-96F6-AFC7EFD65157}" destId="{AD5E12A6-5CDA-4640-B087-B6ED1ECAB63E}" srcOrd="15" destOrd="0" presId="urn:microsoft.com/office/officeart/2005/8/layout/cycle8"/>
    <dgm:cxn modelId="{8981CDED-E6E5-47CC-A6F1-18D68D40D0D6}" type="presParOf" srcId="{C00B0859-EB4E-4BB5-96F6-AFC7EFD65157}" destId="{153C8795-D5DA-4D12-9583-DFBF550F2B54}" srcOrd="16" destOrd="0" presId="urn:microsoft.com/office/officeart/2005/8/layout/cycle8"/>
    <dgm:cxn modelId="{90A769D6-36CA-4D1D-B557-2D27EE8EBF8A}" type="presParOf" srcId="{C00B0859-EB4E-4BB5-96F6-AFC7EFD65157}" destId="{DA34D011-915A-409F-B386-77DCDB277332}" srcOrd="17" destOrd="0" presId="urn:microsoft.com/office/officeart/2005/8/layout/cycle8"/>
    <dgm:cxn modelId="{BFA33ED5-0927-436C-96AA-2F83F446DEDF}" type="presParOf" srcId="{C00B0859-EB4E-4BB5-96F6-AFC7EFD65157}" destId="{34A55EC5-8798-46D0-9B82-EAC379B87DFD}" srcOrd="18" destOrd="0" presId="urn:microsoft.com/office/officeart/2005/8/layout/cycle8"/>
    <dgm:cxn modelId="{80F15C4D-5A48-4F38-8179-0D90A39BD323}" type="presParOf" srcId="{C00B0859-EB4E-4BB5-96F6-AFC7EFD65157}" destId="{C3B7B768-C56C-49DE-BC63-32750436E273}" srcOrd="19" destOrd="0" presId="urn:microsoft.com/office/officeart/2005/8/layout/cycle8"/>
    <dgm:cxn modelId="{61622D0F-8C86-4087-BA53-C4D4950A6E19}" type="presParOf" srcId="{C00B0859-EB4E-4BB5-96F6-AFC7EFD65157}" destId="{7E34D826-8DDE-488E-9C0B-522F22617351}" srcOrd="20" destOrd="0" presId="urn:microsoft.com/office/officeart/2005/8/layout/cycle8"/>
    <dgm:cxn modelId="{CAA823DD-C1ED-4DD4-B803-41CE71BFD5EE}" type="presParOf" srcId="{C00B0859-EB4E-4BB5-96F6-AFC7EFD65157}" destId="{ADCF7335-97B5-44FF-AFAE-87DB2E0FC2AE}" srcOrd="21" destOrd="0" presId="urn:microsoft.com/office/officeart/2005/8/layout/cycle8"/>
    <dgm:cxn modelId="{C09DCF76-98C6-4982-A0D1-E2F22D351964}" type="presParOf" srcId="{C00B0859-EB4E-4BB5-96F6-AFC7EFD65157}" destId="{4489C4F9-E718-4679-9C9A-EE0C5EADD671}" srcOrd="22" destOrd="0" presId="urn:microsoft.com/office/officeart/2005/8/layout/cycle8"/>
    <dgm:cxn modelId="{50786230-F5C2-410E-A8DC-548B9807DF3F}" type="presParOf" srcId="{C00B0859-EB4E-4BB5-96F6-AFC7EFD65157}" destId="{CF378C46-2B8E-4C44-92D6-3A915A7E55DE}" srcOrd="23" destOrd="0" presId="urn:microsoft.com/office/officeart/2005/8/layout/cycle8"/>
    <dgm:cxn modelId="{68CDED5A-9D3D-4DC5-808F-A599E270A279}" type="presParOf" srcId="{C00B0859-EB4E-4BB5-96F6-AFC7EFD65157}" destId="{AD01C315-6C2F-48CE-A239-DCC45674AF2A}" srcOrd="24" destOrd="0" presId="urn:microsoft.com/office/officeart/2005/8/layout/cycle8"/>
    <dgm:cxn modelId="{2BBEC107-15FB-455B-AB5C-2E785028FCF8}" type="presParOf" srcId="{C00B0859-EB4E-4BB5-96F6-AFC7EFD65157}" destId="{DA095776-6621-4033-AB91-E01E0DB0925B}" srcOrd="25" destOrd="0" presId="urn:microsoft.com/office/officeart/2005/8/layout/cycle8"/>
    <dgm:cxn modelId="{9C3BE7DE-3D19-422D-8A02-85E4EFF22A9B}" type="presParOf" srcId="{C00B0859-EB4E-4BB5-96F6-AFC7EFD65157}" destId="{7364C55A-001B-493C-AA8A-E3FE4192940C}" srcOrd="26" destOrd="0" presId="urn:microsoft.com/office/officeart/2005/8/layout/cycle8"/>
    <dgm:cxn modelId="{93BA4EB1-022C-48A9-B59D-7FD51985C5EA}" type="presParOf" srcId="{C00B0859-EB4E-4BB5-96F6-AFC7EFD65157}" destId="{AA09D11F-DEEC-410F-9E57-83AFF1A8A0E0}" srcOrd="27" destOrd="0" presId="urn:microsoft.com/office/officeart/2005/8/layout/cycle8"/>
    <dgm:cxn modelId="{4AE11EE6-71DD-4286-85D7-E44FAE08D19D}" type="presParOf" srcId="{C00B0859-EB4E-4BB5-96F6-AFC7EFD65157}" destId="{537B7C48-88C4-4FD2-A89B-0750610A6AAF}" srcOrd="28" destOrd="0" presId="urn:microsoft.com/office/officeart/2005/8/layout/cycle8"/>
    <dgm:cxn modelId="{3DF5D4F6-F080-4921-9767-6717886BE61F}" type="presParOf" srcId="{C00B0859-EB4E-4BB5-96F6-AFC7EFD65157}" destId="{8F64BB42-F776-4AA4-92D4-9CB8323CE266}"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2B6C5-30F8-45BD-9D89-83F77DAE1F1C}" type="doc">
      <dgm:prSet loTypeId="urn:microsoft.com/office/officeart/2005/8/layout/hChevron3" loCatId="process" qsTypeId="urn:microsoft.com/office/officeart/2005/8/quickstyle/simple1" qsCatId="simple" csTypeId="urn:microsoft.com/office/officeart/2005/8/colors/accent1_2" csCatId="accent1" phldr="1"/>
      <dgm:spPr/>
    </dgm:pt>
    <dgm:pt modelId="{D2ABFF21-3F4B-46F3-8FE4-B867FA3B1AE1}">
      <dgm:prSet phldrT="[Text]" custT="1"/>
      <dgm:spPr>
        <a:ln>
          <a:solidFill>
            <a:schemeClr val="bg1"/>
          </a:solidFill>
        </a:ln>
      </dgm:spPr>
      <dgm:t>
        <a:bodyPr/>
        <a:lstStyle/>
        <a:p>
          <a:r>
            <a:rPr lang="en-IN" sz="2000" b="0" i="1" dirty="0">
              <a:latin typeface="Tw Cen MT" panose="020B0602020104020603" pitchFamily="34" charset="0"/>
              <a:cs typeface="Calibri" panose="020F0502020204030204" pitchFamily="34" charset="0"/>
            </a:rPr>
            <a:t>Avyukta Intellicall </a:t>
          </a:r>
          <a:r>
            <a:rPr lang="en-IN" sz="1800" b="0" i="1" u="sng" dirty="0">
              <a:solidFill>
                <a:schemeClr val="bg1"/>
              </a:solidFill>
              <a:latin typeface="Tw Cen MT" panose="020B0602020104020603" pitchFamily="34" charset="0"/>
              <a:cs typeface="Calibri" panose="020F0502020204030204" pitchFamily="34" charset="0"/>
            </a:rPr>
            <a:t>www.dialerindia.com</a:t>
          </a:r>
        </a:p>
      </dgm:t>
    </dgm:pt>
    <dgm:pt modelId="{311A0F55-9126-4A88-A4F5-D4467D768DB6}" type="parTrans" cxnId="{4AB1B8B3-9723-44C6-BF45-06018743B85D}">
      <dgm:prSet/>
      <dgm:spPr/>
      <dgm:t>
        <a:bodyPr/>
        <a:lstStyle/>
        <a:p>
          <a:endParaRPr lang="en-IN"/>
        </a:p>
      </dgm:t>
    </dgm:pt>
    <dgm:pt modelId="{825C5F75-FFC7-4A60-B6A2-ABE874B9DF26}" type="sibTrans" cxnId="{4AB1B8B3-9723-44C6-BF45-06018743B85D}">
      <dgm:prSet/>
      <dgm:spPr/>
      <dgm:t>
        <a:bodyPr/>
        <a:lstStyle/>
        <a:p>
          <a:endParaRPr lang="en-IN"/>
        </a:p>
      </dgm:t>
    </dgm:pt>
    <dgm:pt modelId="{9155CCDA-4F45-4D7B-97DD-11A94022553C}" type="pres">
      <dgm:prSet presAssocID="{3C32B6C5-30F8-45BD-9D89-83F77DAE1F1C}" presName="Name0" presStyleCnt="0">
        <dgm:presLayoutVars>
          <dgm:dir/>
          <dgm:resizeHandles val="exact"/>
        </dgm:presLayoutVars>
      </dgm:prSet>
      <dgm:spPr/>
    </dgm:pt>
    <dgm:pt modelId="{BC9F477A-5EC0-4161-9B7F-7F9532D733E4}" type="pres">
      <dgm:prSet presAssocID="{D2ABFF21-3F4B-46F3-8FE4-B867FA3B1AE1}" presName="parTxOnly" presStyleLbl="node1" presStyleIdx="0" presStyleCnt="1" custScaleX="227984" custScaleY="212004" custLinFactNeighborX="-21022">
        <dgm:presLayoutVars>
          <dgm:bulletEnabled val="1"/>
        </dgm:presLayoutVars>
      </dgm:prSet>
      <dgm:spPr/>
      <dgm:t>
        <a:bodyPr/>
        <a:lstStyle/>
        <a:p>
          <a:endParaRPr lang="en-GB"/>
        </a:p>
      </dgm:t>
    </dgm:pt>
  </dgm:ptLst>
  <dgm:cxnLst>
    <dgm:cxn modelId="{CECEADDA-82FD-4A5F-A821-B568F4CD017F}" type="presOf" srcId="{3C32B6C5-30F8-45BD-9D89-83F77DAE1F1C}" destId="{9155CCDA-4F45-4D7B-97DD-11A94022553C}" srcOrd="0" destOrd="0" presId="urn:microsoft.com/office/officeart/2005/8/layout/hChevron3"/>
    <dgm:cxn modelId="{B25D02EF-06A0-4198-B5AB-2356009B613F}" type="presOf" srcId="{D2ABFF21-3F4B-46F3-8FE4-B867FA3B1AE1}" destId="{BC9F477A-5EC0-4161-9B7F-7F9532D733E4}" srcOrd="0" destOrd="0" presId="urn:microsoft.com/office/officeart/2005/8/layout/hChevron3"/>
    <dgm:cxn modelId="{4AB1B8B3-9723-44C6-BF45-06018743B85D}" srcId="{3C32B6C5-30F8-45BD-9D89-83F77DAE1F1C}" destId="{D2ABFF21-3F4B-46F3-8FE4-B867FA3B1AE1}" srcOrd="0" destOrd="0" parTransId="{311A0F55-9126-4A88-A4F5-D4467D768DB6}" sibTransId="{825C5F75-FFC7-4A60-B6A2-ABE874B9DF26}"/>
    <dgm:cxn modelId="{BC0D4B8A-9FCB-4D15-9822-2F6C852980C3}" type="presParOf" srcId="{9155CCDA-4F45-4D7B-97DD-11A94022553C}" destId="{BC9F477A-5EC0-4161-9B7F-7F9532D733E4}"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C6E8-8444-43F0-A82F-302A920216E5}"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IN"/>
        </a:p>
      </dgm:t>
    </dgm:pt>
    <dgm:pt modelId="{4630C9AD-B79A-4685-A87E-46C6FFC7BF4B}">
      <dgm:prSet phldrT="[Text]" custT="1"/>
      <dgm:spPr/>
      <dgm:t>
        <a:bodyPr/>
        <a:lstStyle/>
        <a:p>
          <a:r>
            <a:rPr lang="en-IN" sz="1600" b="1" i="1" dirty="0">
              <a:latin typeface="Calibri" panose="020F0502020204030204" pitchFamily="34" charset="0"/>
              <a:cs typeface="Calibri" panose="020F0502020204030204" pitchFamily="34" charset="0"/>
            </a:rPr>
            <a:t>Political Elections /  Campaigns</a:t>
          </a:r>
        </a:p>
      </dgm:t>
    </dgm:pt>
    <dgm:pt modelId="{A128B321-E4D0-40B0-85E3-743C7E75E7EE}" type="parTrans" cxnId="{2B41EF0C-2D72-40B2-BC87-E2B76128BE57}">
      <dgm:prSet/>
      <dgm:spPr/>
      <dgm:t>
        <a:bodyPr/>
        <a:lstStyle/>
        <a:p>
          <a:endParaRPr lang="en-IN"/>
        </a:p>
      </dgm:t>
    </dgm:pt>
    <dgm:pt modelId="{4BD7936D-FAF3-4C7B-91D5-4CCC44111070}" type="sibTrans" cxnId="{2B41EF0C-2D72-40B2-BC87-E2B76128BE57}">
      <dgm:prSet/>
      <dgm:spPr/>
      <dgm:t>
        <a:bodyPr/>
        <a:lstStyle/>
        <a:p>
          <a:endParaRPr lang="en-IN" sz="1600" b="1" i="1">
            <a:latin typeface="Calibri" panose="020F0502020204030204" pitchFamily="34" charset="0"/>
            <a:cs typeface="Calibri" panose="020F0502020204030204" pitchFamily="34" charset="0"/>
          </a:endParaRPr>
        </a:p>
      </dgm:t>
    </dgm:pt>
    <dgm:pt modelId="{04791B29-B2CF-4D90-BB56-1E89111360E0}">
      <dgm:prSet phldrT="[Text]" custT="1"/>
      <dgm:spPr/>
      <dgm:t>
        <a:bodyPr/>
        <a:lstStyle/>
        <a:p>
          <a:r>
            <a:rPr lang="en-IN" sz="1600" b="1" i="1" dirty="0">
              <a:latin typeface="Calibri" panose="020F0502020204030204" pitchFamily="34" charset="0"/>
              <a:cs typeface="Calibri" panose="020F0502020204030204" pitchFamily="34" charset="0"/>
            </a:rPr>
            <a:t>Insurance / Shares / Loan / DSA’s</a:t>
          </a:r>
        </a:p>
      </dgm:t>
    </dgm:pt>
    <dgm:pt modelId="{22520661-8C3C-4536-98F7-310985DBFEE0}" type="parTrans" cxnId="{3276B1D3-B939-47AB-A930-49AE0313DCF0}">
      <dgm:prSet/>
      <dgm:spPr/>
      <dgm:t>
        <a:bodyPr/>
        <a:lstStyle/>
        <a:p>
          <a:endParaRPr lang="en-IN"/>
        </a:p>
      </dgm:t>
    </dgm:pt>
    <dgm:pt modelId="{E10C79B8-0BC6-4E47-AA61-53F5EE9A9A0D}" type="sibTrans" cxnId="{3276B1D3-B939-47AB-A930-49AE0313DCF0}">
      <dgm:prSet/>
      <dgm:spPr/>
      <dgm:t>
        <a:bodyPr/>
        <a:lstStyle/>
        <a:p>
          <a:endParaRPr lang="en-IN" sz="1600" b="1" i="1">
            <a:latin typeface="Calibri" panose="020F0502020204030204" pitchFamily="34" charset="0"/>
            <a:cs typeface="Calibri" panose="020F0502020204030204" pitchFamily="34" charset="0"/>
          </a:endParaRPr>
        </a:p>
      </dgm:t>
    </dgm:pt>
    <dgm:pt modelId="{2C88798E-C0D5-4A69-B8A2-2576E8B9113B}">
      <dgm:prSet phldrT="[Text]" custT="1"/>
      <dgm:spPr/>
      <dgm:t>
        <a:bodyPr/>
        <a:lstStyle/>
        <a:p>
          <a:r>
            <a:rPr lang="en-IN" sz="1600" b="1" i="1" dirty="0">
              <a:latin typeface="Calibri" panose="020F0502020204030204" pitchFamily="34" charset="0"/>
              <a:cs typeface="Calibri" panose="020F0502020204030204" pitchFamily="34" charset="0"/>
            </a:rPr>
            <a:t>Taxi Services / BPO / Collections</a:t>
          </a:r>
        </a:p>
      </dgm:t>
    </dgm:pt>
    <dgm:pt modelId="{69FF4BDA-AB1B-4A3A-8EB2-7B611C1B2700}" type="parTrans" cxnId="{DC492EDA-DF43-488E-BF3B-6F8EC7687287}">
      <dgm:prSet/>
      <dgm:spPr/>
      <dgm:t>
        <a:bodyPr/>
        <a:lstStyle/>
        <a:p>
          <a:endParaRPr lang="en-IN"/>
        </a:p>
      </dgm:t>
    </dgm:pt>
    <dgm:pt modelId="{6BED489E-089E-41F5-9256-2A2394458933}" type="sibTrans" cxnId="{DC492EDA-DF43-488E-BF3B-6F8EC7687287}">
      <dgm:prSet/>
      <dgm:spPr/>
      <dgm:t>
        <a:bodyPr/>
        <a:lstStyle/>
        <a:p>
          <a:endParaRPr lang="en-IN" sz="1600" b="1" i="1">
            <a:latin typeface="Calibri" panose="020F0502020204030204" pitchFamily="34" charset="0"/>
            <a:cs typeface="Calibri" panose="020F0502020204030204" pitchFamily="34" charset="0"/>
          </a:endParaRPr>
        </a:p>
      </dgm:t>
    </dgm:pt>
    <dgm:pt modelId="{53A87A37-52E5-4EA3-A226-C9BE10CA80B8}">
      <dgm:prSet phldrT="[Text]" custT="1"/>
      <dgm:spPr/>
      <dgm:t>
        <a:bodyPr/>
        <a:lstStyle/>
        <a:p>
          <a:r>
            <a:rPr lang="en-IN" sz="1600" b="1" i="1" dirty="0">
              <a:latin typeface="Calibri" panose="020F0502020204030204" pitchFamily="34" charset="0"/>
              <a:cs typeface="Calibri" panose="020F0502020204030204" pitchFamily="34" charset="0"/>
            </a:rPr>
            <a:t>Restaurant / Hotels / Customer Care</a:t>
          </a:r>
        </a:p>
      </dgm:t>
    </dgm:pt>
    <dgm:pt modelId="{4713B14C-B935-459A-A81E-BC27F9761111}" type="parTrans" cxnId="{DEB77479-120A-4A44-9A97-852F9FA37FB4}">
      <dgm:prSet/>
      <dgm:spPr/>
      <dgm:t>
        <a:bodyPr/>
        <a:lstStyle/>
        <a:p>
          <a:endParaRPr lang="en-IN"/>
        </a:p>
      </dgm:t>
    </dgm:pt>
    <dgm:pt modelId="{37CA696A-9802-4639-B686-982E5B78E20C}" type="sibTrans" cxnId="{DEB77479-120A-4A44-9A97-852F9FA37FB4}">
      <dgm:prSet/>
      <dgm:spPr/>
      <dgm:t>
        <a:bodyPr/>
        <a:lstStyle/>
        <a:p>
          <a:endParaRPr lang="en-IN" sz="1600" b="1" i="1">
            <a:latin typeface="Calibri" panose="020F0502020204030204" pitchFamily="34" charset="0"/>
            <a:cs typeface="Calibri" panose="020F0502020204030204" pitchFamily="34" charset="0"/>
          </a:endParaRPr>
        </a:p>
      </dgm:t>
    </dgm:pt>
    <dgm:pt modelId="{6411F2B2-F554-4F99-A60C-5BE805A61B2C}">
      <dgm:prSet phldrT="[Text]" custT="1"/>
      <dgm:spPr/>
      <dgm:t>
        <a:bodyPr/>
        <a:lstStyle/>
        <a:p>
          <a:r>
            <a:rPr lang="en-IN" sz="1600" b="1" i="1" dirty="0">
              <a:latin typeface="Calibri" panose="020F0502020204030204" pitchFamily="34" charset="0"/>
              <a:cs typeface="Calibri" panose="020F0502020204030204" pitchFamily="34" charset="0"/>
            </a:rPr>
            <a:t>E com / Mobile Apps / Website</a:t>
          </a:r>
        </a:p>
      </dgm:t>
    </dgm:pt>
    <dgm:pt modelId="{677EAC14-4E87-4E34-9ACA-1964C7037CE8}" type="parTrans" cxnId="{1846BC1F-43FD-4126-AAD9-69815FDF809D}">
      <dgm:prSet/>
      <dgm:spPr/>
      <dgm:t>
        <a:bodyPr/>
        <a:lstStyle/>
        <a:p>
          <a:endParaRPr lang="en-IN"/>
        </a:p>
      </dgm:t>
    </dgm:pt>
    <dgm:pt modelId="{2B2E4F39-8AFE-4DA9-B47E-076974BDA833}" type="sibTrans" cxnId="{1846BC1F-43FD-4126-AAD9-69815FDF809D}">
      <dgm:prSet/>
      <dgm:spPr/>
      <dgm:t>
        <a:bodyPr/>
        <a:lstStyle/>
        <a:p>
          <a:endParaRPr lang="en-IN" sz="1600" b="1" i="1">
            <a:latin typeface="Calibri" panose="020F0502020204030204" pitchFamily="34" charset="0"/>
            <a:cs typeface="Calibri" panose="020F0502020204030204" pitchFamily="34" charset="0"/>
          </a:endParaRPr>
        </a:p>
      </dgm:t>
    </dgm:pt>
    <dgm:pt modelId="{D1D897A8-C590-47ED-9FED-797CCC6B70B8}">
      <dgm:prSet phldrT="[Text]" custT="1"/>
      <dgm:spPr/>
      <dgm:t>
        <a:bodyPr/>
        <a:lstStyle/>
        <a:p>
          <a:r>
            <a:rPr lang="en-IN" sz="1600" b="1" i="1" dirty="0">
              <a:latin typeface="Calibri" panose="020F0502020204030204" pitchFamily="34" charset="0"/>
              <a:cs typeface="Calibri" panose="020F0502020204030204" pitchFamily="34" charset="0"/>
            </a:rPr>
            <a:t>Survey / </a:t>
          </a:r>
          <a:r>
            <a:rPr lang="en-IN" sz="1500" b="1" i="1" dirty="0">
              <a:latin typeface="Calibri" panose="020F0502020204030204" pitchFamily="34" charset="0"/>
              <a:cs typeface="Calibri" panose="020F0502020204030204" pitchFamily="34" charset="0"/>
            </a:rPr>
            <a:t>Appointment Setting / Lead generation</a:t>
          </a:r>
        </a:p>
      </dgm:t>
    </dgm:pt>
    <dgm:pt modelId="{AF6353BB-112D-410C-9B12-1F1400A0360A}" type="parTrans" cxnId="{31202275-3AF2-4099-85B5-EF195A5A0663}">
      <dgm:prSet/>
      <dgm:spPr/>
      <dgm:t>
        <a:bodyPr/>
        <a:lstStyle/>
        <a:p>
          <a:endParaRPr lang="en-IN"/>
        </a:p>
      </dgm:t>
    </dgm:pt>
    <dgm:pt modelId="{BE0DA46B-EE85-427A-A026-EB66B0F89948}" type="sibTrans" cxnId="{31202275-3AF2-4099-85B5-EF195A5A0663}">
      <dgm:prSet/>
      <dgm:spPr/>
      <dgm:t>
        <a:bodyPr/>
        <a:lstStyle/>
        <a:p>
          <a:endParaRPr lang="en-IN" sz="1600" b="1" i="1">
            <a:latin typeface="Calibri" panose="020F0502020204030204" pitchFamily="34" charset="0"/>
            <a:cs typeface="Calibri" panose="020F0502020204030204" pitchFamily="34" charset="0"/>
          </a:endParaRPr>
        </a:p>
      </dgm:t>
    </dgm:pt>
    <dgm:pt modelId="{413F87F2-4C05-465B-97EE-E2DF3C46D0DA}">
      <dgm:prSet phldrT="[Text]" custT="1"/>
      <dgm:spPr/>
      <dgm:t>
        <a:bodyPr/>
        <a:lstStyle/>
        <a:p>
          <a:r>
            <a:rPr lang="en-IN" sz="1600" b="1" i="1" dirty="0">
              <a:latin typeface="Calibri" panose="020F0502020204030204" pitchFamily="34" charset="0"/>
              <a:cs typeface="Calibri" panose="020F0502020204030204" pitchFamily="34" charset="0"/>
            </a:rPr>
            <a:t>Astrology / Universities / Colleges</a:t>
          </a:r>
        </a:p>
      </dgm:t>
    </dgm:pt>
    <dgm:pt modelId="{409E82AD-569D-41BE-9195-D444972BEFDF}" type="parTrans" cxnId="{6D15FD4B-7E96-4530-953B-8E2A67598676}">
      <dgm:prSet/>
      <dgm:spPr/>
      <dgm:t>
        <a:bodyPr/>
        <a:lstStyle/>
        <a:p>
          <a:endParaRPr lang="en-IN"/>
        </a:p>
      </dgm:t>
    </dgm:pt>
    <dgm:pt modelId="{9237BF00-039A-4B3B-AA01-48C6338D2270}" type="sibTrans" cxnId="{6D15FD4B-7E96-4530-953B-8E2A67598676}">
      <dgm:prSet/>
      <dgm:spPr/>
      <dgm:t>
        <a:bodyPr/>
        <a:lstStyle/>
        <a:p>
          <a:endParaRPr lang="en-IN" sz="1600" b="1" i="1">
            <a:latin typeface="Calibri" panose="020F0502020204030204" pitchFamily="34" charset="0"/>
            <a:cs typeface="Calibri" panose="020F0502020204030204" pitchFamily="34" charset="0"/>
          </a:endParaRPr>
        </a:p>
      </dgm:t>
    </dgm:pt>
    <dgm:pt modelId="{DAAAAB5C-4CAE-4D06-B874-16CB9FBED744}">
      <dgm:prSet phldrT="[Text]" custT="1"/>
      <dgm:spPr/>
      <dgm:t>
        <a:bodyPr/>
        <a:lstStyle/>
        <a:p>
          <a:r>
            <a:rPr lang="en-IN" sz="1600" b="1" i="1" dirty="0">
              <a:latin typeface="Calibri" panose="020F0502020204030204" pitchFamily="34" charset="0"/>
              <a:cs typeface="Calibri" panose="020F0502020204030204" pitchFamily="34" charset="0"/>
            </a:rPr>
            <a:t>Recruitment / MIS / Placements / Admissions</a:t>
          </a:r>
        </a:p>
      </dgm:t>
    </dgm:pt>
    <dgm:pt modelId="{00FFF3E0-D9D6-423A-A7DC-B171106F84D6}" type="parTrans" cxnId="{AA7799CC-23A2-4F79-9DC0-0CA1B43ECA88}">
      <dgm:prSet/>
      <dgm:spPr/>
      <dgm:t>
        <a:bodyPr/>
        <a:lstStyle/>
        <a:p>
          <a:endParaRPr lang="en-IN"/>
        </a:p>
      </dgm:t>
    </dgm:pt>
    <dgm:pt modelId="{3D1EAE1E-AB14-4A97-811A-B705924B1109}" type="sibTrans" cxnId="{AA7799CC-23A2-4F79-9DC0-0CA1B43ECA88}">
      <dgm:prSet/>
      <dgm:spPr/>
      <dgm:t>
        <a:bodyPr/>
        <a:lstStyle/>
        <a:p>
          <a:endParaRPr lang="en-IN" sz="1600" b="1" i="1">
            <a:latin typeface="Calibri" panose="020F0502020204030204" pitchFamily="34" charset="0"/>
            <a:cs typeface="Calibri" panose="020F0502020204030204" pitchFamily="34" charset="0"/>
          </a:endParaRPr>
        </a:p>
      </dgm:t>
    </dgm:pt>
    <dgm:pt modelId="{D81A93DA-0EA1-4AFD-B876-AF87C8474902}" type="pres">
      <dgm:prSet presAssocID="{2237C6E8-8444-43F0-A82F-302A920216E5}" presName="cycle" presStyleCnt="0">
        <dgm:presLayoutVars>
          <dgm:dir/>
          <dgm:resizeHandles val="exact"/>
        </dgm:presLayoutVars>
      </dgm:prSet>
      <dgm:spPr/>
      <dgm:t>
        <a:bodyPr/>
        <a:lstStyle/>
        <a:p>
          <a:endParaRPr lang="en-GB"/>
        </a:p>
      </dgm:t>
    </dgm:pt>
    <dgm:pt modelId="{1FDFC246-D9D6-4718-86F9-F9F3E3FFF86B}" type="pres">
      <dgm:prSet presAssocID="{4630C9AD-B79A-4685-A87E-46C6FFC7BF4B}" presName="dummy" presStyleCnt="0"/>
      <dgm:spPr/>
    </dgm:pt>
    <dgm:pt modelId="{39E52F47-DADE-470E-9065-0E2B0D93827F}" type="pres">
      <dgm:prSet presAssocID="{4630C9AD-B79A-4685-A87E-46C6FFC7BF4B}" presName="node" presStyleLbl="revTx" presStyleIdx="0" presStyleCnt="8">
        <dgm:presLayoutVars>
          <dgm:bulletEnabled val="1"/>
        </dgm:presLayoutVars>
      </dgm:prSet>
      <dgm:spPr/>
      <dgm:t>
        <a:bodyPr/>
        <a:lstStyle/>
        <a:p>
          <a:endParaRPr lang="en-GB"/>
        </a:p>
      </dgm:t>
    </dgm:pt>
    <dgm:pt modelId="{53B6A358-9B01-4565-89B8-1932BFF9BCF7}" type="pres">
      <dgm:prSet presAssocID="{4BD7936D-FAF3-4C7B-91D5-4CCC44111070}" presName="sibTrans" presStyleLbl="node1" presStyleIdx="0" presStyleCnt="8"/>
      <dgm:spPr/>
      <dgm:t>
        <a:bodyPr/>
        <a:lstStyle/>
        <a:p>
          <a:endParaRPr lang="en-GB"/>
        </a:p>
      </dgm:t>
    </dgm:pt>
    <dgm:pt modelId="{47F1C232-59C2-4401-8776-F937B33CA43D}" type="pres">
      <dgm:prSet presAssocID="{04791B29-B2CF-4D90-BB56-1E89111360E0}" presName="dummy" presStyleCnt="0"/>
      <dgm:spPr/>
    </dgm:pt>
    <dgm:pt modelId="{9FF38A2F-660C-4744-AECA-08E3813DCA60}" type="pres">
      <dgm:prSet presAssocID="{04791B29-B2CF-4D90-BB56-1E89111360E0}" presName="node" presStyleLbl="revTx" presStyleIdx="1" presStyleCnt="8">
        <dgm:presLayoutVars>
          <dgm:bulletEnabled val="1"/>
        </dgm:presLayoutVars>
      </dgm:prSet>
      <dgm:spPr/>
      <dgm:t>
        <a:bodyPr/>
        <a:lstStyle/>
        <a:p>
          <a:endParaRPr lang="en-GB"/>
        </a:p>
      </dgm:t>
    </dgm:pt>
    <dgm:pt modelId="{815BD901-2212-4D50-A017-3AD4487FCE2E}" type="pres">
      <dgm:prSet presAssocID="{E10C79B8-0BC6-4E47-AA61-53F5EE9A9A0D}" presName="sibTrans" presStyleLbl="node1" presStyleIdx="1" presStyleCnt="8" custScaleX="99134"/>
      <dgm:spPr/>
      <dgm:t>
        <a:bodyPr/>
        <a:lstStyle/>
        <a:p>
          <a:endParaRPr lang="en-GB"/>
        </a:p>
      </dgm:t>
    </dgm:pt>
    <dgm:pt modelId="{EA9C49C9-4FC7-4E57-B644-C1087F5B0DE3}" type="pres">
      <dgm:prSet presAssocID="{2C88798E-C0D5-4A69-B8A2-2576E8B9113B}" presName="dummy" presStyleCnt="0"/>
      <dgm:spPr/>
    </dgm:pt>
    <dgm:pt modelId="{FEC914D7-5B49-4A63-AFB9-B9473FCB6D03}" type="pres">
      <dgm:prSet presAssocID="{2C88798E-C0D5-4A69-B8A2-2576E8B9113B}" presName="node" presStyleLbl="revTx" presStyleIdx="2" presStyleCnt="8" custRadScaleRad="101569" custRadScaleInc="1167">
        <dgm:presLayoutVars>
          <dgm:bulletEnabled val="1"/>
        </dgm:presLayoutVars>
      </dgm:prSet>
      <dgm:spPr/>
      <dgm:t>
        <a:bodyPr/>
        <a:lstStyle/>
        <a:p>
          <a:endParaRPr lang="en-GB"/>
        </a:p>
      </dgm:t>
    </dgm:pt>
    <dgm:pt modelId="{0352A9FD-70B9-4AEE-A933-D4B84379B8AE}" type="pres">
      <dgm:prSet presAssocID="{6BED489E-089E-41F5-9256-2A2394458933}" presName="sibTrans" presStyleLbl="node1" presStyleIdx="2" presStyleCnt="8"/>
      <dgm:spPr/>
      <dgm:t>
        <a:bodyPr/>
        <a:lstStyle/>
        <a:p>
          <a:endParaRPr lang="en-GB"/>
        </a:p>
      </dgm:t>
    </dgm:pt>
    <dgm:pt modelId="{B5FCDC91-A1B6-4F98-90D9-FB709CB818E8}" type="pres">
      <dgm:prSet presAssocID="{D1D897A8-C590-47ED-9FED-797CCC6B70B8}" presName="dummy" presStyleCnt="0"/>
      <dgm:spPr/>
    </dgm:pt>
    <dgm:pt modelId="{4A4F9601-DA6E-4CFC-876F-FDA3B620AFE0}" type="pres">
      <dgm:prSet presAssocID="{D1D897A8-C590-47ED-9FED-797CCC6B70B8}" presName="node" presStyleLbl="revTx" presStyleIdx="3" presStyleCnt="8">
        <dgm:presLayoutVars>
          <dgm:bulletEnabled val="1"/>
        </dgm:presLayoutVars>
      </dgm:prSet>
      <dgm:spPr/>
      <dgm:t>
        <a:bodyPr/>
        <a:lstStyle/>
        <a:p>
          <a:endParaRPr lang="en-GB"/>
        </a:p>
      </dgm:t>
    </dgm:pt>
    <dgm:pt modelId="{A4635423-3BC5-4633-9D2E-3ADD8BFF7509}" type="pres">
      <dgm:prSet presAssocID="{BE0DA46B-EE85-427A-A026-EB66B0F89948}" presName="sibTrans" presStyleLbl="node1" presStyleIdx="3" presStyleCnt="8" custScaleX="108993" custLinFactNeighborX="-1025" custLinFactNeighborY="-1230"/>
      <dgm:spPr/>
      <dgm:t>
        <a:bodyPr/>
        <a:lstStyle/>
        <a:p>
          <a:endParaRPr lang="en-GB"/>
        </a:p>
      </dgm:t>
    </dgm:pt>
    <dgm:pt modelId="{16BB0F49-55F8-4419-96AC-9FA930E366F5}" type="pres">
      <dgm:prSet presAssocID="{413F87F2-4C05-465B-97EE-E2DF3C46D0DA}" presName="dummy" presStyleCnt="0"/>
      <dgm:spPr/>
    </dgm:pt>
    <dgm:pt modelId="{FFA6A985-1306-4056-998C-7598B7662907}" type="pres">
      <dgm:prSet presAssocID="{413F87F2-4C05-465B-97EE-E2DF3C46D0DA}" presName="node" presStyleLbl="revTx" presStyleIdx="4" presStyleCnt="8">
        <dgm:presLayoutVars>
          <dgm:bulletEnabled val="1"/>
        </dgm:presLayoutVars>
      </dgm:prSet>
      <dgm:spPr/>
      <dgm:t>
        <a:bodyPr/>
        <a:lstStyle/>
        <a:p>
          <a:endParaRPr lang="en-GB"/>
        </a:p>
      </dgm:t>
    </dgm:pt>
    <dgm:pt modelId="{9FE110C1-2B48-48AB-9D76-94D1D6588D38}" type="pres">
      <dgm:prSet presAssocID="{9237BF00-039A-4B3B-AA01-48C6338D2270}" presName="sibTrans" presStyleLbl="node1" presStyleIdx="4" presStyleCnt="8"/>
      <dgm:spPr/>
      <dgm:t>
        <a:bodyPr/>
        <a:lstStyle/>
        <a:p>
          <a:endParaRPr lang="en-GB"/>
        </a:p>
      </dgm:t>
    </dgm:pt>
    <dgm:pt modelId="{FD94F710-5B17-498C-854E-59BA4B922BFC}" type="pres">
      <dgm:prSet presAssocID="{DAAAAB5C-4CAE-4D06-B874-16CB9FBED744}" presName="dummy" presStyleCnt="0"/>
      <dgm:spPr/>
    </dgm:pt>
    <dgm:pt modelId="{2643381B-794A-466F-B7EE-264EA4819CC5}" type="pres">
      <dgm:prSet presAssocID="{DAAAAB5C-4CAE-4D06-B874-16CB9FBED744}" presName="node" presStyleLbl="revTx" presStyleIdx="5" presStyleCnt="8">
        <dgm:presLayoutVars>
          <dgm:bulletEnabled val="1"/>
        </dgm:presLayoutVars>
      </dgm:prSet>
      <dgm:spPr/>
      <dgm:t>
        <a:bodyPr/>
        <a:lstStyle/>
        <a:p>
          <a:endParaRPr lang="en-GB"/>
        </a:p>
      </dgm:t>
    </dgm:pt>
    <dgm:pt modelId="{508D02DE-E912-4EEF-BF3E-7B7B754F129B}" type="pres">
      <dgm:prSet presAssocID="{3D1EAE1E-AB14-4A97-811A-B705924B1109}" presName="sibTrans" presStyleLbl="node1" presStyleIdx="5" presStyleCnt="8"/>
      <dgm:spPr/>
      <dgm:t>
        <a:bodyPr/>
        <a:lstStyle/>
        <a:p>
          <a:endParaRPr lang="en-GB"/>
        </a:p>
      </dgm:t>
    </dgm:pt>
    <dgm:pt modelId="{7B18A20B-920C-4B58-B3AD-F702AC2371CA}" type="pres">
      <dgm:prSet presAssocID="{53A87A37-52E5-4EA3-A226-C9BE10CA80B8}" presName="dummy" presStyleCnt="0"/>
      <dgm:spPr/>
    </dgm:pt>
    <dgm:pt modelId="{2163FF31-79B8-4332-A672-F7C8343E6543}" type="pres">
      <dgm:prSet presAssocID="{53A87A37-52E5-4EA3-A226-C9BE10CA80B8}" presName="node" presStyleLbl="revTx" presStyleIdx="6" presStyleCnt="8">
        <dgm:presLayoutVars>
          <dgm:bulletEnabled val="1"/>
        </dgm:presLayoutVars>
      </dgm:prSet>
      <dgm:spPr/>
      <dgm:t>
        <a:bodyPr/>
        <a:lstStyle/>
        <a:p>
          <a:endParaRPr lang="en-GB"/>
        </a:p>
      </dgm:t>
    </dgm:pt>
    <dgm:pt modelId="{AC99D545-AD3E-423E-9034-7C962E3B08B2}" type="pres">
      <dgm:prSet presAssocID="{37CA696A-9802-4639-B686-982E5B78E20C}" presName="sibTrans" presStyleLbl="node1" presStyleIdx="6" presStyleCnt="8"/>
      <dgm:spPr/>
      <dgm:t>
        <a:bodyPr/>
        <a:lstStyle/>
        <a:p>
          <a:endParaRPr lang="en-GB"/>
        </a:p>
      </dgm:t>
    </dgm:pt>
    <dgm:pt modelId="{07F3749D-D1A8-46BA-AE1E-71F052976D15}" type="pres">
      <dgm:prSet presAssocID="{6411F2B2-F554-4F99-A60C-5BE805A61B2C}" presName="dummy" presStyleCnt="0"/>
      <dgm:spPr/>
    </dgm:pt>
    <dgm:pt modelId="{C5D23474-BC44-409A-89FB-C4B311948052}" type="pres">
      <dgm:prSet presAssocID="{6411F2B2-F554-4F99-A60C-5BE805A61B2C}" presName="node" presStyleLbl="revTx" presStyleIdx="7" presStyleCnt="8">
        <dgm:presLayoutVars>
          <dgm:bulletEnabled val="1"/>
        </dgm:presLayoutVars>
      </dgm:prSet>
      <dgm:spPr/>
      <dgm:t>
        <a:bodyPr/>
        <a:lstStyle/>
        <a:p>
          <a:endParaRPr lang="en-GB"/>
        </a:p>
      </dgm:t>
    </dgm:pt>
    <dgm:pt modelId="{7AB65077-7002-4F14-812C-CD90F81A2B9C}" type="pres">
      <dgm:prSet presAssocID="{2B2E4F39-8AFE-4DA9-B47E-076974BDA833}" presName="sibTrans" presStyleLbl="node1" presStyleIdx="7" presStyleCnt="8" custScaleX="115410" custLinFactNeighborX="1232" custLinFactNeighborY="1059"/>
      <dgm:spPr/>
      <dgm:t>
        <a:bodyPr/>
        <a:lstStyle/>
        <a:p>
          <a:endParaRPr lang="en-GB"/>
        </a:p>
      </dgm:t>
    </dgm:pt>
  </dgm:ptLst>
  <dgm:cxnLst>
    <dgm:cxn modelId="{3276B1D3-B939-47AB-A930-49AE0313DCF0}" srcId="{2237C6E8-8444-43F0-A82F-302A920216E5}" destId="{04791B29-B2CF-4D90-BB56-1E89111360E0}" srcOrd="1" destOrd="0" parTransId="{22520661-8C3C-4536-98F7-310985DBFEE0}" sibTransId="{E10C79B8-0BC6-4E47-AA61-53F5EE9A9A0D}"/>
    <dgm:cxn modelId="{DEB77479-120A-4A44-9A97-852F9FA37FB4}" srcId="{2237C6E8-8444-43F0-A82F-302A920216E5}" destId="{53A87A37-52E5-4EA3-A226-C9BE10CA80B8}" srcOrd="6" destOrd="0" parTransId="{4713B14C-B935-459A-A81E-BC27F9761111}" sibTransId="{37CA696A-9802-4639-B686-982E5B78E20C}"/>
    <dgm:cxn modelId="{51A5ED24-361E-4A66-884F-E298532F95D8}" type="presOf" srcId="{6BED489E-089E-41F5-9256-2A2394458933}" destId="{0352A9FD-70B9-4AEE-A933-D4B84379B8AE}" srcOrd="0" destOrd="0" presId="urn:microsoft.com/office/officeart/2005/8/layout/cycle1"/>
    <dgm:cxn modelId="{6D15FD4B-7E96-4530-953B-8E2A67598676}" srcId="{2237C6E8-8444-43F0-A82F-302A920216E5}" destId="{413F87F2-4C05-465B-97EE-E2DF3C46D0DA}" srcOrd="4" destOrd="0" parTransId="{409E82AD-569D-41BE-9195-D444972BEFDF}" sibTransId="{9237BF00-039A-4B3B-AA01-48C6338D2270}"/>
    <dgm:cxn modelId="{676D93FE-4FFE-4519-B373-08572EA4E581}" type="presOf" srcId="{BE0DA46B-EE85-427A-A026-EB66B0F89948}" destId="{A4635423-3BC5-4633-9D2E-3ADD8BFF7509}" srcOrd="0" destOrd="0" presId="urn:microsoft.com/office/officeart/2005/8/layout/cycle1"/>
    <dgm:cxn modelId="{4D0EC21A-ED6E-4912-A971-B702E82F9D65}" type="presOf" srcId="{6411F2B2-F554-4F99-A60C-5BE805A61B2C}" destId="{C5D23474-BC44-409A-89FB-C4B311948052}" srcOrd="0" destOrd="0" presId="urn:microsoft.com/office/officeart/2005/8/layout/cycle1"/>
    <dgm:cxn modelId="{9B7619BD-9647-4CAA-8429-9D4E14AA86C6}" type="presOf" srcId="{37CA696A-9802-4639-B686-982E5B78E20C}" destId="{AC99D545-AD3E-423E-9034-7C962E3B08B2}" srcOrd="0" destOrd="0" presId="urn:microsoft.com/office/officeart/2005/8/layout/cycle1"/>
    <dgm:cxn modelId="{AA7799CC-23A2-4F79-9DC0-0CA1B43ECA88}" srcId="{2237C6E8-8444-43F0-A82F-302A920216E5}" destId="{DAAAAB5C-4CAE-4D06-B874-16CB9FBED744}" srcOrd="5" destOrd="0" parTransId="{00FFF3E0-D9D6-423A-A7DC-B171106F84D6}" sibTransId="{3D1EAE1E-AB14-4A97-811A-B705924B1109}"/>
    <dgm:cxn modelId="{A555D1B0-0E79-428A-B834-F260858869B8}" type="presOf" srcId="{9237BF00-039A-4B3B-AA01-48C6338D2270}" destId="{9FE110C1-2B48-48AB-9D76-94D1D6588D38}" srcOrd="0" destOrd="0" presId="urn:microsoft.com/office/officeart/2005/8/layout/cycle1"/>
    <dgm:cxn modelId="{663C12C1-6C0F-48F8-A980-878440727291}" type="presOf" srcId="{4630C9AD-B79A-4685-A87E-46C6FFC7BF4B}" destId="{39E52F47-DADE-470E-9065-0E2B0D93827F}" srcOrd="0" destOrd="0" presId="urn:microsoft.com/office/officeart/2005/8/layout/cycle1"/>
    <dgm:cxn modelId="{7B26E197-84E1-4505-A6C9-3E75A82CE239}" type="presOf" srcId="{3D1EAE1E-AB14-4A97-811A-B705924B1109}" destId="{508D02DE-E912-4EEF-BF3E-7B7B754F129B}" srcOrd="0" destOrd="0" presId="urn:microsoft.com/office/officeart/2005/8/layout/cycle1"/>
    <dgm:cxn modelId="{8F0DF0CB-2861-4E17-8A05-31C7E894640C}" type="presOf" srcId="{4BD7936D-FAF3-4C7B-91D5-4CCC44111070}" destId="{53B6A358-9B01-4565-89B8-1932BFF9BCF7}" srcOrd="0" destOrd="0" presId="urn:microsoft.com/office/officeart/2005/8/layout/cycle1"/>
    <dgm:cxn modelId="{1E30D2CB-A9A7-40CD-BAAB-215CE61B81F9}" type="presOf" srcId="{D1D897A8-C590-47ED-9FED-797CCC6B70B8}" destId="{4A4F9601-DA6E-4CFC-876F-FDA3B620AFE0}" srcOrd="0" destOrd="0" presId="urn:microsoft.com/office/officeart/2005/8/layout/cycle1"/>
    <dgm:cxn modelId="{31202275-3AF2-4099-85B5-EF195A5A0663}" srcId="{2237C6E8-8444-43F0-A82F-302A920216E5}" destId="{D1D897A8-C590-47ED-9FED-797CCC6B70B8}" srcOrd="3" destOrd="0" parTransId="{AF6353BB-112D-410C-9B12-1F1400A0360A}" sibTransId="{BE0DA46B-EE85-427A-A026-EB66B0F89948}"/>
    <dgm:cxn modelId="{F83F17AF-F6BE-4051-A6D8-2BE7A9330F47}" type="presOf" srcId="{2B2E4F39-8AFE-4DA9-B47E-076974BDA833}" destId="{7AB65077-7002-4F14-812C-CD90F81A2B9C}" srcOrd="0" destOrd="0" presId="urn:microsoft.com/office/officeart/2005/8/layout/cycle1"/>
    <dgm:cxn modelId="{D34DAA07-E41E-49D4-883A-BAFFCF460CCF}" type="presOf" srcId="{53A87A37-52E5-4EA3-A226-C9BE10CA80B8}" destId="{2163FF31-79B8-4332-A672-F7C8343E6543}" srcOrd="0" destOrd="0" presId="urn:microsoft.com/office/officeart/2005/8/layout/cycle1"/>
    <dgm:cxn modelId="{D873D210-B399-4644-A58B-6DDF861DDD4A}" type="presOf" srcId="{E10C79B8-0BC6-4E47-AA61-53F5EE9A9A0D}" destId="{815BD901-2212-4D50-A017-3AD4487FCE2E}" srcOrd="0" destOrd="0" presId="urn:microsoft.com/office/officeart/2005/8/layout/cycle1"/>
    <dgm:cxn modelId="{DC492EDA-DF43-488E-BF3B-6F8EC7687287}" srcId="{2237C6E8-8444-43F0-A82F-302A920216E5}" destId="{2C88798E-C0D5-4A69-B8A2-2576E8B9113B}" srcOrd="2" destOrd="0" parTransId="{69FF4BDA-AB1B-4A3A-8EB2-7B611C1B2700}" sibTransId="{6BED489E-089E-41F5-9256-2A2394458933}"/>
    <dgm:cxn modelId="{2B41EF0C-2D72-40B2-BC87-E2B76128BE57}" srcId="{2237C6E8-8444-43F0-A82F-302A920216E5}" destId="{4630C9AD-B79A-4685-A87E-46C6FFC7BF4B}" srcOrd="0" destOrd="0" parTransId="{A128B321-E4D0-40B0-85E3-743C7E75E7EE}" sibTransId="{4BD7936D-FAF3-4C7B-91D5-4CCC44111070}"/>
    <dgm:cxn modelId="{48EACB52-88F6-465F-8310-C36F43941B82}" type="presOf" srcId="{413F87F2-4C05-465B-97EE-E2DF3C46D0DA}" destId="{FFA6A985-1306-4056-998C-7598B7662907}" srcOrd="0" destOrd="0" presId="urn:microsoft.com/office/officeart/2005/8/layout/cycle1"/>
    <dgm:cxn modelId="{19035E60-CF1D-45D7-AA17-EA64EE50BD8D}" type="presOf" srcId="{04791B29-B2CF-4D90-BB56-1E89111360E0}" destId="{9FF38A2F-660C-4744-AECA-08E3813DCA60}" srcOrd="0" destOrd="0" presId="urn:microsoft.com/office/officeart/2005/8/layout/cycle1"/>
    <dgm:cxn modelId="{1846BC1F-43FD-4126-AAD9-69815FDF809D}" srcId="{2237C6E8-8444-43F0-A82F-302A920216E5}" destId="{6411F2B2-F554-4F99-A60C-5BE805A61B2C}" srcOrd="7" destOrd="0" parTransId="{677EAC14-4E87-4E34-9ACA-1964C7037CE8}" sibTransId="{2B2E4F39-8AFE-4DA9-B47E-076974BDA833}"/>
    <dgm:cxn modelId="{8414BAFF-B4D1-4C4C-B297-5541A2ED71C2}" type="presOf" srcId="{DAAAAB5C-4CAE-4D06-B874-16CB9FBED744}" destId="{2643381B-794A-466F-B7EE-264EA4819CC5}" srcOrd="0" destOrd="0" presId="urn:microsoft.com/office/officeart/2005/8/layout/cycle1"/>
    <dgm:cxn modelId="{1C0DF932-0B52-4997-A4E3-9D416B07D5C3}" type="presOf" srcId="{2C88798E-C0D5-4A69-B8A2-2576E8B9113B}" destId="{FEC914D7-5B49-4A63-AFB9-B9473FCB6D03}" srcOrd="0" destOrd="0" presId="urn:microsoft.com/office/officeart/2005/8/layout/cycle1"/>
    <dgm:cxn modelId="{FE0B6F7F-0A09-47A0-ADB5-38D0BD72B842}" type="presOf" srcId="{2237C6E8-8444-43F0-A82F-302A920216E5}" destId="{D81A93DA-0EA1-4AFD-B876-AF87C8474902}" srcOrd="0" destOrd="0" presId="urn:microsoft.com/office/officeart/2005/8/layout/cycle1"/>
    <dgm:cxn modelId="{4FB32362-E258-4B69-A899-2BA54A69E2C3}" type="presParOf" srcId="{D81A93DA-0EA1-4AFD-B876-AF87C8474902}" destId="{1FDFC246-D9D6-4718-86F9-F9F3E3FFF86B}" srcOrd="0" destOrd="0" presId="urn:microsoft.com/office/officeart/2005/8/layout/cycle1"/>
    <dgm:cxn modelId="{362150D7-026D-4B0C-824A-A2955A87C9A6}" type="presParOf" srcId="{D81A93DA-0EA1-4AFD-B876-AF87C8474902}" destId="{39E52F47-DADE-470E-9065-0E2B0D93827F}" srcOrd="1" destOrd="0" presId="urn:microsoft.com/office/officeart/2005/8/layout/cycle1"/>
    <dgm:cxn modelId="{2B0CB4E4-BD5A-4676-8104-0E8EB47DF7A9}" type="presParOf" srcId="{D81A93DA-0EA1-4AFD-B876-AF87C8474902}" destId="{53B6A358-9B01-4565-89B8-1932BFF9BCF7}" srcOrd="2" destOrd="0" presId="urn:microsoft.com/office/officeart/2005/8/layout/cycle1"/>
    <dgm:cxn modelId="{22636FB4-19E2-404E-ABD1-498A9DDF10D0}" type="presParOf" srcId="{D81A93DA-0EA1-4AFD-B876-AF87C8474902}" destId="{47F1C232-59C2-4401-8776-F937B33CA43D}" srcOrd="3" destOrd="0" presId="urn:microsoft.com/office/officeart/2005/8/layout/cycle1"/>
    <dgm:cxn modelId="{6691ABD2-019F-43A9-8B14-F6E57CFA7AF6}" type="presParOf" srcId="{D81A93DA-0EA1-4AFD-B876-AF87C8474902}" destId="{9FF38A2F-660C-4744-AECA-08E3813DCA60}" srcOrd="4" destOrd="0" presId="urn:microsoft.com/office/officeart/2005/8/layout/cycle1"/>
    <dgm:cxn modelId="{052F6F8B-3D7E-4906-BEC0-1B7E1ADE575D}" type="presParOf" srcId="{D81A93DA-0EA1-4AFD-B876-AF87C8474902}" destId="{815BD901-2212-4D50-A017-3AD4487FCE2E}" srcOrd="5" destOrd="0" presId="urn:microsoft.com/office/officeart/2005/8/layout/cycle1"/>
    <dgm:cxn modelId="{BE911208-A5E0-4B1B-BA7E-929342CA7E7E}" type="presParOf" srcId="{D81A93DA-0EA1-4AFD-B876-AF87C8474902}" destId="{EA9C49C9-4FC7-4E57-B644-C1087F5B0DE3}" srcOrd="6" destOrd="0" presId="urn:microsoft.com/office/officeart/2005/8/layout/cycle1"/>
    <dgm:cxn modelId="{26D9237F-F6AC-496A-B02B-AEE718C7E165}" type="presParOf" srcId="{D81A93DA-0EA1-4AFD-B876-AF87C8474902}" destId="{FEC914D7-5B49-4A63-AFB9-B9473FCB6D03}" srcOrd="7" destOrd="0" presId="urn:microsoft.com/office/officeart/2005/8/layout/cycle1"/>
    <dgm:cxn modelId="{D60ADAE8-9714-4543-BEFA-B4264081F7B5}" type="presParOf" srcId="{D81A93DA-0EA1-4AFD-B876-AF87C8474902}" destId="{0352A9FD-70B9-4AEE-A933-D4B84379B8AE}" srcOrd="8" destOrd="0" presId="urn:microsoft.com/office/officeart/2005/8/layout/cycle1"/>
    <dgm:cxn modelId="{7F898DDF-1E1E-4159-A866-7E4B2611CCFE}" type="presParOf" srcId="{D81A93DA-0EA1-4AFD-B876-AF87C8474902}" destId="{B5FCDC91-A1B6-4F98-90D9-FB709CB818E8}" srcOrd="9" destOrd="0" presId="urn:microsoft.com/office/officeart/2005/8/layout/cycle1"/>
    <dgm:cxn modelId="{7D196940-8A9F-4F94-A350-8B8C1A7AE85E}" type="presParOf" srcId="{D81A93DA-0EA1-4AFD-B876-AF87C8474902}" destId="{4A4F9601-DA6E-4CFC-876F-FDA3B620AFE0}" srcOrd="10" destOrd="0" presId="urn:microsoft.com/office/officeart/2005/8/layout/cycle1"/>
    <dgm:cxn modelId="{60714007-F5A2-49ED-AC95-465352F20771}" type="presParOf" srcId="{D81A93DA-0EA1-4AFD-B876-AF87C8474902}" destId="{A4635423-3BC5-4633-9D2E-3ADD8BFF7509}" srcOrd="11" destOrd="0" presId="urn:microsoft.com/office/officeart/2005/8/layout/cycle1"/>
    <dgm:cxn modelId="{E070EF00-056C-4F71-938F-A8160FE1CBE0}" type="presParOf" srcId="{D81A93DA-0EA1-4AFD-B876-AF87C8474902}" destId="{16BB0F49-55F8-4419-96AC-9FA930E366F5}" srcOrd="12" destOrd="0" presId="urn:microsoft.com/office/officeart/2005/8/layout/cycle1"/>
    <dgm:cxn modelId="{654BEE96-C645-4A82-B504-8CB30AAF93C7}" type="presParOf" srcId="{D81A93DA-0EA1-4AFD-B876-AF87C8474902}" destId="{FFA6A985-1306-4056-998C-7598B7662907}" srcOrd="13" destOrd="0" presId="urn:microsoft.com/office/officeart/2005/8/layout/cycle1"/>
    <dgm:cxn modelId="{54D4E76E-7B82-4B4F-83BB-38664DAAC871}" type="presParOf" srcId="{D81A93DA-0EA1-4AFD-B876-AF87C8474902}" destId="{9FE110C1-2B48-48AB-9D76-94D1D6588D38}" srcOrd="14" destOrd="0" presId="urn:microsoft.com/office/officeart/2005/8/layout/cycle1"/>
    <dgm:cxn modelId="{BECDFEE3-FCC5-4D52-9364-7BDBDC1A7F29}" type="presParOf" srcId="{D81A93DA-0EA1-4AFD-B876-AF87C8474902}" destId="{FD94F710-5B17-498C-854E-59BA4B922BFC}" srcOrd="15" destOrd="0" presId="urn:microsoft.com/office/officeart/2005/8/layout/cycle1"/>
    <dgm:cxn modelId="{C20BBAE5-D218-41F3-B31A-B024FACF0D73}" type="presParOf" srcId="{D81A93DA-0EA1-4AFD-B876-AF87C8474902}" destId="{2643381B-794A-466F-B7EE-264EA4819CC5}" srcOrd="16" destOrd="0" presId="urn:microsoft.com/office/officeart/2005/8/layout/cycle1"/>
    <dgm:cxn modelId="{7E2BCFAD-4B4A-4585-A246-4DF8060A8834}" type="presParOf" srcId="{D81A93DA-0EA1-4AFD-B876-AF87C8474902}" destId="{508D02DE-E912-4EEF-BF3E-7B7B754F129B}" srcOrd="17" destOrd="0" presId="urn:microsoft.com/office/officeart/2005/8/layout/cycle1"/>
    <dgm:cxn modelId="{08BD04FC-7848-4EE4-9B9D-B8C97AEDC5B5}" type="presParOf" srcId="{D81A93DA-0EA1-4AFD-B876-AF87C8474902}" destId="{7B18A20B-920C-4B58-B3AD-F702AC2371CA}" srcOrd="18" destOrd="0" presId="urn:microsoft.com/office/officeart/2005/8/layout/cycle1"/>
    <dgm:cxn modelId="{0D4BD4C3-52A3-412C-9B32-B0C740D20F85}" type="presParOf" srcId="{D81A93DA-0EA1-4AFD-B876-AF87C8474902}" destId="{2163FF31-79B8-4332-A672-F7C8343E6543}" srcOrd="19" destOrd="0" presId="urn:microsoft.com/office/officeart/2005/8/layout/cycle1"/>
    <dgm:cxn modelId="{ABB3A8C1-6DD9-4EB9-B879-4C0932F61F6A}" type="presParOf" srcId="{D81A93DA-0EA1-4AFD-B876-AF87C8474902}" destId="{AC99D545-AD3E-423E-9034-7C962E3B08B2}" srcOrd="20" destOrd="0" presId="urn:microsoft.com/office/officeart/2005/8/layout/cycle1"/>
    <dgm:cxn modelId="{78E6F9DD-8A28-4834-90E5-036D99809A99}" type="presParOf" srcId="{D81A93DA-0EA1-4AFD-B876-AF87C8474902}" destId="{07F3749D-D1A8-46BA-AE1E-71F052976D15}" srcOrd="21" destOrd="0" presId="urn:microsoft.com/office/officeart/2005/8/layout/cycle1"/>
    <dgm:cxn modelId="{C8E49455-778E-4300-8A24-875931534C4B}" type="presParOf" srcId="{D81A93DA-0EA1-4AFD-B876-AF87C8474902}" destId="{C5D23474-BC44-409A-89FB-C4B311948052}" srcOrd="22" destOrd="0" presId="urn:microsoft.com/office/officeart/2005/8/layout/cycle1"/>
    <dgm:cxn modelId="{5FAF608D-A6B0-4B2F-AF9A-AD13C457DF3D}" type="presParOf" srcId="{D81A93DA-0EA1-4AFD-B876-AF87C8474902}" destId="{7AB65077-7002-4F14-812C-CD90F81A2B9C}" srcOrd="23" destOrd="0" presId="urn:microsoft.com/office/officeart/2005/8/layout/cycl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BC07A-D144-49CE-B333-CDBEC79878C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hi-IN"/>
        </a:p>
      </dgm:t>
    </dgm:pt>
    <dgm:pt modelId="{BC18F0C7-3C11-4C3E-9DA1-32FFAD87C960}">
      <dgm:prSet custT="1"/>
      <dgm:spPr/>
      <dgm:t>
        <a:bodyPr/>
        <a:lstStyle/>
        <a:p>
          <a:pPr algn="ctr"/>
          <a:r>
            <a:rPr lang="en-US" sz="1800" i="1" dirty="0">
              <a:hlinkClick xmlns:r="http://schemas.openxmlformats.org/officeDocument/2006/relationships" r:id="rId1">
                <a:extLst>
                  <a:ext uri="{A12FA001-AC4F-418D-AE19-62706E023703}">
                    <ahyp:hlinkClr xmlns="" xmlns:ahyp="http://schemas.microsoft.com/office/drawing/2018/hyperlinkcolor" val="tx"/>
                  </a:ext>
                </a:extLst>
              </a:hlinkClick>
            </a:rPr>
            <a:t>Domestic Architectures</a:t>
          </a:r>
          <a:endParaRPr lang="en-US" sz="1800" i="1" dirty="0"/>
        </a:p>
      </dgm:t>
    </dgm:pt>
    <dgm:pt modelId="{6823151F-6722-4B2E-BB35-D8023286F90F}" type="parTrans" cxnId="{D2037313-2BD2-4B86-8A32-C8F5F19AF667}">
      <dgm:prSet/>
      <dgm:spPr/>
      <dgm:t>
        <a:bodyPr/>
        <a:lstStyle/>
        <a:p>
          <a:endParaRPr lang="hi-IN" sz="1800" i="1">
            <a:solidFill>
              <a:schemeClr val="bg1"/>
            </a:solidFill>
          </a:endParaRPr>
        </a:p>
      </dgm:t>
    </dgm:pt>
    <dgm:pt modelId="{4A4BD781-9BCF-4307-8C10-00857AAB1E0C}" type="sibTrans" cxnId="{D2037313-2BD2-4B86-8A32-C8F5F19AF667}">
      <dgm:prSet/>
      <dgm:spPr/>
      <dgm:t>
        <a:bodyPr/>
        <a:lstStyle/>
        <a:p>
          <a:endParaRPr lang="hi-IN" sz="1800" i="1">
            <a:solidFill>
              <a:schemeClr val="bg1"/>
            </a:solidFill>
          </a:endParaRPr>
        </a:p>
      </dgm:t>
    </dgm:pt>
    <dgm:pt modelId="{6733D5E2-8DF5-49A8-B88C-05BEF491E0B6}">
      <dgm:prSet custT="1"/>
      <dgm:spPr/>
      <dgm:t>
        <a:bodyPr/>
        <a:lstStyle/>
        <a:p>
          <a:pPr algn="ctr"/>
          <a:r>
            <a:rPr lang="en-US" sz="1800" i="1">
              <a:hlinkClick xmlns:r="http://schemas.openxmlformats.org/officeDocument/2006/relationships" r:id="rId2">
                <a:extLst>
                  <a:ext uri="{A12FA001-AC4F-418D-AE19-62706E023703}">
                    <ahyp:hlinkClr xmlns="" xmlns:ahyp="http://schemas.microsoft.com/office/drawing/2018/hyperlinkcolor" val="tx"/>
                  </a:ext>
                </a:extLst>
              </a:hlinkClick>
            </a:rPr>
            <a:t>International Architectures</a:t>
          </a:r>
          <a:endParaRPr lang="en-US" sz="1800" i="1"/>
        </a:p>
      </dgm:t>
    </dgm:pt>
    <dgm:pt modelId="{189BE53B-7E70-4F6F-8E6C-74A2DEF65419}" type="parTrans" cxnId="{65CAFA95-75F3-419D-82AB-87F6C57DF888}">
      <dgm:prSet/>
      <dgm:spPr/>
      <dgm:t>
        <a:bodyPr/>
        <a:lstStyle/>
        <a:p>
          <a:endParaRPr lang="hi-IN" sz="1800" i="1">
            <a:solidFill>
              <a:schemeClr val="bg1"/>
            </a:solidFill>
          </a:endParaRPr>
        </a:p>
      </dgm:t>
    </dgm:pt>
    <dgm:pt modelId="{311B87CC-A0B0-416F-8355-6694B8D21963}" type="sibTrans" cxnId="{65CAFA95-75F3-419D-82AB-87F6C57DF888}">
      <dgm:prSet/>
      <dgm:spPr/>
      <dgm:t>
        <a:bodyPr/>
        <a:lstStyle/>
        <a:p>
          <a:endParaRPr lang="hi-IN" sz="1800" i="1">
            <a:solidFill>
              <a:schemeClr val="bg1"/>
            </a:solidFill>
          </a:endParaRPr>
        </a:p>
      </dgm:t>
    </dgm:pt>
    <dgm:pt modelId="{7432197D-E0CA-4AB6-845C-0E3D6379D0FB}">
      <dgm:prSet custT="1"/>
      <dgm:spPr/>
      <dgm:t>
        <a:bodyPr/>
        <a:lstStyle/>
        <a:p>
          <a:pPr algn="ctr"/>
          <a:r>
            <a:rPr lang="en-US" sz="1800" i="1">
              <a:hlinkClick xmlns:r="http://schemas.openxmlformats.org/officeDocument/2006/relationships" r:id="rId3">
                <a:extLst>
                  <a:ext uri="{A12FA001-AC4F-418D-AE19-62706E023703}">
                    <ahyp:hlinkClr xmlns="" xmlns:ahyp="http://schemas.microsoft.com/office/drawing/2018/hyperlinkcolor" val="tx"/>
                  </a:ext>
                </a:extLst>
              </a:hlinkClick>
            </a:rPr>
            <a:t>Demo Video</a:t>
          </a:r>
          <a:endParaRPr lang="en-US" sz="1800" i="1"/>
        </a:p>
      </dgm:t>
    </dgm:pt>
    <dgm:pt modelId="{331A6C81-6111-464F-93C6-77F35DEE3703}" type="parTrans" cxnId="{88BE4E09-7117-4908-B979-0532D49B38DF}">
      <dgm:prSet/>
      <dgm:spPr/>
      <dgm:t>
        <a:bodyPr/>
        <a:lstStyle/>
        <a:p>
          <a:endParaRPr lang="hi-IN" sz="1800" i="1">
            <a:solidFill>
              <a:schemeClr val="bg1"/>
            </a:solidFill>
          </a:endParaRPr>
        </a:p>
      </dgm:t>
    </dgm:pt>
    <dgm:pt modelId="{6A9EF682-EDC9-4023-9FF9-8455033B2556}" type="sibTrans" cxnId="{88BE4E09-7117-4908-B979-0532D49B38DF}">
      <dgm:prSet/>
      <dgm:spPr/>
      <dgm:t>
        <a:bodyPr/>
        <a:lstStyle/>
        <a:p>
          <a:endParaRPr lang="hi-IN" sz="1800" i="1">
            <a:solidFill>
              <a:schemeClr val="bg1"/>
            </a:solidFill>
          </a:endParaRPr>
        </a:p>
      </dgm:t>
    </dgm:pt>
    <dgm:pt modelId="{C745194B-89B9-4DDA-A1C9-FF044CCC4C3F}">
      <dgm:prSet custT="1"/>
      <dgm:spPr/>
      <dgm:t>
        <a:bodyPr/>
        <a:lstStyle/>
        <a:p>
          <a:pPr algn="ctr"/>
          <a:r>
            <a:rPr lang="en-US" sz="1800" i="1">
              <a:hlinkClick xmlns:r="http://schemas.openxmlformats.org/officeDocument/2006/relationships" r:id="rId4">
                <a:extLst>
                  <a:ext uri="{A12FA001-AC4F-418D-AE19-62706E023703}">
                    <ahyp:hlinkClr xmlns="" xmlns:ahyp="http://schemas.microsoft.com/office/drawing/2018/hyperlinkcolor" val="tx"/>
                  </a:ext>
                </a:extLst>
              </a:hlinkClick>
            </a:rPr>
            <a:t>Video Tutorials</a:t>
          </a:r>
          <a:endParaRPr lang="en-US" sz="1800" i="1"/>
        </a:p>
      </dgm:t>
    </dgm:pt>
    <dgm:pt modelId="{55458862-F97D-403E-B434-BACA76EE62FD}" type="parTrans" cxnId="{AECFF1BF-1A7F-423F-893D-D7637106E6D8}">
      <dgm:prSet/>
      <dgm:spPr/>
      <dgm:t>
        <a:bodyPr/>
        <a:lstStyle/>
        <a:p>
          <a:endParaRPr lang="hi-IN" sz="1800" i="1">
            <a:solidFill>
              <a:schemeClr val="bg1"/>
            </a:solidFill>
          </a:endParaRPr>
        </a:p>
      </dgm:t>
    </dgm:pt>
    <dgm:pt modelId="{58F39F54-CE4C-440D-8698-38899597020C}" type="sibTrans" cxnId="{AECFF1BF-1A7F-423F-893D-D7637106E6D8}">
      <dgm:prSet/>
      <dgm:spPr/>
      <dgm:t>
        <a:bodyPr/>
        <a:lstStyle/>
        <a:p>
          <a:endParaRPr lang="hi-IN" sz="1800" i="1">
            <a:solidFill>
              <a:schemeClr val="bg1"/>
            </a:solidFill>
          </a:endParaRPr>
        </a:p>
      </dgm:t>
    </dgm:pt>
    <dgm:pt modelId="{2B62B967-F97E-48A1-B40E-16CEE504923A}">
      <dgm:prSet custT="1"/>
      <dgm:spPr/>
      <dgm:t>
        <a:bodyPr/>
        <a:lstStyle/>
        <a:p>
          <a:pPr algn="ctr"/>
          <a:r>
            <a:rPr lang="en-US" sz="1800" i="1" dirty="0">
              <a:hlinkClick xmlns:r="http://schemas.openxmlformats.org/officeDocument/2006/relationships" r:id="rId5">
                <a:extLst>
                  <a:ext uri="{A12FA001-AC4F-418D-AE19-62706E023703}">
                    <ahyp:hlinkClr xmlns="" xmlns:ahyp="http://schemas.microsoft.com/office/drawing/2018/hyperlinkcolor" val="tx"/>
                  </a:ext>
                </a:extLst>
              </a:hlinkClick>
            </a:rPr>
            <a:t>Sample Voice Overs, Jingles and Melodies</a:t>
          </a:r>
          <a:endParaRPr lang="en-US" sz="1800" i="1" dirty="0"/>
        </a:p>
      </dgm:t>
    </dgm:pt>
    <dgm:pt modelId="{A006957F-B637-460E-8AAF-AF7D7D26FE54}" type="parTrans" cxnId="{BFB066B7-D85B-4429-847A-90EE40F0E6BD}">
      <dgm:prSet/>
      <dgm:spPr/>
      <dgm:t>
        <a:bodyPr/>
        <a:lstStyle/>
        <a:p>
          <a:endParaRPr lang="hi-IN" sz="1800" i="1">
            <a:solidFill>
              <a:schemeClr val="bg1"/>
            </a:solidFill>
          </a:endParaRPr>
        </a:p>
      </dgm:t>
    </dgm:pt>
    <dgm:pt modelId="{18FF25CA-7D54-4838-BC4F-9B37A134A73B}" type="sibTrans" cxnId="{BFB066B7-D85B-4429-847A-90EE40F0E6BD}">
      <dgm:prSet/>
      <dgm:spPr/>
      <dgm:t>
        <a:bodyPr/>
        <a:lstStyle/>
        <a:p>
          <a:endParaRPr lang="hi-IN" sz="1800" i="1">
            <a:solidFill>
              <a:schemeClr val="bg1"/>
            </a:solidFill>
          </a:endParaRPr>
        </a:p>
      </dgm:t>
    </dgm:pt>
    <dgm:pt modelId="{BDE93D15-5F9B-4BD2-BF94-E9669255ABC7}">
      <dgm:prSet custT="1"/>
      <dgm:spPr/>
      <dgm:t>
        <a:bodyPr/>
        <a:lstStyle/>
        <a:p>
          <a:pPr algn="ctr"/>
          <a:r>
            <a:rPr lang="en-US" sz="1800" i="1">
              <a:hlinkClick xmlns:r="http://schemas.openxmlformats.org/officeDocument/2006/relationships" r:id="rId6">
                <a:extLst>
                  <a:ext uri="{A12FA001-AC4F-418D-AE19-62706E023703}">
                    <ahyp:hlinkClr xmlns="" xmlns:ahyp="http://schemas.microsoft.com/office/drawing/2018/hyperlinkcolor" val="tx"/>
                  </a:ext>
                </a:extLst>
              </a:hlinkClick>
            </a:rPr>
            <a:t>DoT License / OSP Registration</a:t>
          </a:r>
          <a:endParaRPr lang="en-US" sz="1800" i="1"/>
        </a:p>
      </dgm:t>
    </dgm:pt>
    <dgm:pt modelId="{A70016E4-6D4C-4791-AF3E-A407B96CDAED}" type="parTrans" cxnId="{4F65CE96-A213-4335-AC63-9B358179D43B}">
      <dgm:prSet/>
      <dgm:spPr/>
      <dgm:t>
        <a:bodyPr/>
        <a:lstStyle/>
        <a:p>
          <a:endParaRPr lang="hi-IN" sz="1800" i="1">
            <a:solidFill>
              <a:schemeClr val="bg1"/>
            </a:solidFill>
          </a:endParaRPr>
        </a:p>
      </dgm:t>
    </dgm:pt>
    <dgm:pt modelId="{CA62BAD9-0CA9-4207-8A2C-F7D8A9E1EFA9}" type="sibTrans" cxnId="{4F65CE96-A213-4335-AC63-9B358179D43B}">
      <dgm:prSet/>
      <dgm:spPr/>
      <dgm:t>
        <a:bodyPr/>
        <a:lstStyle/>
        <a:p>
          <a:endParaRPr lang="hi-IN" sz="1800" i="1">
            <a:solidFill>
              <a:schemeClr val="bg1"/>
            </a:solidFill>
          </a:endParaRPr>
        </a:p>
      </dgm:t>
    </dgm:pt>
    <dgm:pt modelId="{65E44A2C-FFA2-4A85-8F6B-21360DE5962A}">
      <dgm:prSet custT="1"/>
      <dgm:spPr/>
      <dgm:t>
        <a:bodyPr/>
        <a:lstStyle/>
        <a:p>
          <a:pPr algn="ctr"/>
          <a:r>
            <a:rPr lang="en-US" sz="1800" i="1">
              <a:hlinkClick xmlns:r="http://schemas.openxmlformats.org/officeDocument/2006/relationships" r:id="rId7">
                <a:extLst>
                  <a:ext uri="{A12FA001-AC4F-418D-AE19-62706E023703}">
                    <ahyp:hlinkClr xmlns="" xmlns:ahyp="http://schemas.microsoft.com/office/drawing/2018/hyperlinkcolor" val="tx"/>
                  </a:ext>
                </a:extLst>
              </a:hlinkClick>
            </a:rPr>
            <a:t>PRI card / GSM Gateway / IP Phones / Headphone Buy Online</a:t>
          </a:r>
          <a:endParaRPr lang="en-US" sz="1800" i="1" dirty="0"/>
        </a:p>
      </dgm:t>
    </dgm:pt>
    <dgm:pt modelId="{840362FD-DEEE-4894-AADA-7D2BD12A99B1}" type="parTrans" cxnId="{2B941B7F-DCEF-4AB3-99AF-EA7F34574E25}">
      <dgm:prSet/>
      <dgm:spPr/>
      <dgm:t>
        <a:bodyPr/>
        <a:lstStyle/>
        <a:p>
          <a:endParaRPr lang="hi-IN" sz="1800" i="1">
            <a:solidFill>
              <a:schemeClr val="bg1"/>
            </a:solidFill>
          </a:endParaRPr>
        </a:p>
      </dgm:t>
    </dgm:pt>
    <dgm:pt modelId="{2FBC72BE-2967-423B-AFB3-1B7763079619}" type="sibTrans" cxnId="{2B941B7F-DCEF-4AB3-99AF-EA7F34574E25}">
      <dgm:prSet/>
      <dgm:spPr/>
      <dgm:t>
        <a:bodyPr/>
        <a:lstStyle/>
        <a:p>
          <a:endParaRPr lang="hi-IN" sz="1800" i="1">
            <a:solidFill>
              <a:schemeClr val="bg1"/>
            </a:solidFill>
          </a:endParaRPr>
        </a:p>
      </dgm:t>
    </dgm:pt>
    <dgm:pt modelId="{601DFACA-7DC5-4308-B501-628A1DD6269D}">
      <dgm:prSet custT="1"/>
      <dgm:spPr/>
      <dgm:t>
        <a:bodyPr/>
        <a:lstStyle/>
        <a:p>
          <a:pPr algn="ctr"/>
          <a:r>
            <a:rPr lang="en-US" sz="1800" i="1">
              <a:hlinkClick xmlns:r="http://schemas.openxmlformats.org/officeDocument/2006/relationships" r:id="rId8">
                <a:extLst>
                  <a:ext uri="{A12FA001-AC4F-418D-AE19-62706E023703}">
                    <ahyp:hlinkClr xmlns="" xmlns:ahyp="http://schemas.microsoft.com/office/drawing/2018/hyperlinkcolor" val="tx"/>
                  </a:ext>
                </a:extLst>
              </a:hlinkClick>
            </a:rPr>
            <a:t>Vendor Comparison</a:t>
          </a:r>
          <a:endParaRPr lang="en-US" sz="1800" i="1"/>
        </a:p>
      </dgm:t>
    </dgm:pt>
    <dgm:pt modelId="{786E1D66-605D-4817-9C75-619D3A2E5F1E}" type="parTrans" cxnId="{1FED3CEA-D318-4D5B-A765-BF8A02B101C0}">
      <dgm:prSet/>
      <dgm:spPr/>
      <dgm:t>
        <a:bodyPr/>
        <a:lstStyle/>
        <a:p>
          <a:endParaRPr lang="hi-IN" sz="1800" i="1">
            <a:solidFill>
              <a:schemeClr val="bg1"/>
            </a:solidFill>
          </a:endParaRPr>
        </a:p>
      </dgm:t>
    </dgm:pt>
    <dgm:pt modelId="{A279F746-8D1E-414D-8CAB-EFC95B9170F3}" type="sibTrans" cxnId="{1FED3CEA-D318-4D5B-A765-BF8A02B101C0}">
      <dgm:prSet/>
      <dgm:spPr/>
      <dgm:t>
        <a:bodyPr/>
        <a:lstStyle/>
        <a:p>
          <a:endParaRPr lang="hi-IN" sz="1800" i="1">
            <a:solidFill>
              <a:schemeClr val="bg1"/>
            </a:solidFill>
          </a:endParaRPr>
        </a:p>
      </dgm:t>
    </dgm:pt>
    <dgm:pt modelId="{75873E27-135E-4449-B28C-8EF6818A8672}">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Avyukta CRM Demo Video</a:t>
          </a:r>
          <a:endParaRPr lang="en-US" sz="1800" i="1"/>
        </a:p>
      </dgm:t>
    </dgm:pt>
    <dgm:pt modelId="{1B623224-6E78-41AB-A3A9-A039254CCF61}" type="parTrans" cxnId="{4E532CA8-B46D-4EBF-87FB-E9B510271C9A}">
      <dgm:prSet/>
      <dgm:spPr/>
      <dgm:t>
        <a:bodyPr/>
        <a:lstStyle/>
        <a:p>
          <a:endParaRPr lang="hi-IN" sz="1800" i="1">
            <a:solidFill>
              <a:schemeClr val="bg1"/>
            </a:solidFill>
          </a:endParaRPr>
        </a:p>
      </dgm:t>
    </dgm:pt>
    <dgm:pt modelId="{ABC8B5A1-C9B2-4639-BE49-A80F65D0971D}" type="sibTrans" cxnId="{4E532CA8-B46D-4EBF-87FB-E9B510271C9A}">
      <dgm:prSet/>
      <dgm:spPr/>
      <dgm:t>
        <a:bodyPr/>
        <a:lstStyle/>
        <a:p>
          <a:endParaRPr lang="hi-IN" sz="1800" i="1">
            <a:solidFill>
              <a:schemeClr val="bg1"/>
            </a:solidFill>
          </a:endParaRPr>
        </a:p>
      </dgm:t>
    </dgm:pt>
    <dgm:pt modelId="{FB820192-5F3F-4F39-87F3-FD8F28BADA5A}">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Avyukta Sales CRM Demo Video</a:t>
          </a:r>
          <a:endParaRPr lang="en-US" sz="1800" i="1"/>
        </a:p>
      </dgm:t>
    </dgm:pt>
    <dgm:pt modelId="{E1044F3E-0D4B-42D9-8D7F-CF87F8619008}" type="parTrans" cxnId="{CC6F077B-4FC7-4BC2-B5F3-2E2AC4CBC7CA}">
      <dgm:prSet/>
      <dgm:spPr/>
      <dgm:t>
        <a:bodyPr/>
        <a:lstStyle/>
        <a:p>
          <a:endParaRPr lang="hi-IN" sz="1800" i="1">
            <a:solidFill>
              <a:schemeClr val="bg1"/>
            </a:solidFill>
          </a:endParaRPr>
        </a:p>
      </dgm:t>
    </dgm:pt>
    <dgm:pt modelId="{53AA1D79-F6A4-4FC9-83E2-BB7BD833ED38}" type="sibTrans" cxnId="{CC6F077B-4FC7-4BC2-B5F3-2E2AC4CBC7CA}">
      <dgm:prSet/>
      <dgm:spPr/>
      <dgm:t>
        <a:bodyPr/>
        <a:lstStyle/>
        <a:p>
          <a:endParaRPr lang="hi-IN" sz="1800" i="1">
            <a:solidFill>
              <a:schemeClr val="bg1"/>
            </a:solidFill>
          </a:endParaRPr>
        </a:p>
      </dgm:t>
    </dgm:pt>
    <dgm:pt modelId="{631C6668-760C-44D9-81F8-C8DE09C9C23B}">
      <dgm:prSet custT="1"/>
      <dgm:spPr/>
      <dgm:t>
        <a:bodyPr/>
        <a:lstStyle/>
        <a:p>
          <a:pPr algn="ctr"/>
          <a:r>
            <a:rPr lang="en-US" sz="1800" i="1" dirty="0">
              <a:hlinkClick xmlns:r="http://schemas.openxmlformats.org/officeDocument/2006/relationships" r:id="rId9">
                <a:extLst>
                  <a:ext uri="{A12FA001-AC4F-418D-AE19-62706E023703}">
                    <ahyp:hlinkClr xmlns="" xmlns:ahyp="http://schemas.microsoft.com/office/drawing/2018/hyperlinkcolor" val="tx"/>
                  </a:ext>
                </a:extLst>
              </a:hlinkClick>
            </a:rPr>
            <a:t>Avyukta Task CRM Demo Video</a:t>
          </a:r>
          <a:endParaRPr lang="en-US" sz="1800" i="1" dirty="0"/>
        </a:p>
      </dgm:t>
    </dgm:pt>
    <dgm:pt modelId="{3B1BE28D-589D-4A86-A4CD-EB4AB8F84B1D}" type="parTrans" cxnId="{A6BEBDCD-126D-41E5-96D0-D2B22A9E8B2E}">
      <dgm:prSet/>
      <dgm:spPr/>
      <dgm:t>
        <a:bodyPr/>
        <a:lstStyle/>
        <a:p>
          <a:endParaRPr lang="hi-IN" sz="1800" i="1">
            <a:solidFill>
              <a:schemeClr val="bg1"/>
            </a:solidFill>
          </a:endParaRPr>
        </a:p>
      </dgm:t>
    </dgm:pt>
    <dgm:pt modelId="{3D61D4DD-F620-4A68-95F0-6428E3210290}" type="sibTrans" cxnId="{A6BEBDCD-126D-41E5-96D0-D2B22A9E8B2E}">
      <dgm:prSet/>
      <dgm:spPr/>
      <dgm:t>
        <a:bodyPr/>
        <a:lstStyle/>
        <a:p>
          <a:endParaRPr lang="hi-IN" sz="1800" i="1">
            <a:solidFill>
              <a:schemeClr val="bg1"/>
            </a:solidFill>
          </a:endParaRPr>
        </a:p>
      </dgm:t>
    </dgm:pt>
    <dgm:pt modelId="{F43BC744-5252-48EE-BF92-8C08E3EA3AC7}">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Avyukta Today CRM Demo Video</a:t>
          </a:r>
          <a:endParaRPr lang="en-US" sz="1800" i="1"/>
        </a:p>
      </dgm:t>
    </dgm:pt>
    <dgm:pt modelId="{B8B74D8A-5824-4303-B8F6-EDBAA5161102}" type="parTrans" cxnId="{69AC1303-F4ED-4866-B638-D70A78CCE78D}">
      <dgm:prSet/>
      <dgm:spPr/>
      <dgm:t>
        <a:bodyPr/>
        <a:lstStyle/>
        <a:p>
          <a:endParaRPr lang="hi-IN" sz="1800" i="1">
            <a:solidFill>
              <a:schemeClr val="bg1"/>
            </a:solidFill>
          </a:endParaRPr>
        </a:p>
      </dgm:t>
    </dgm:pt>
    <dgm:pt modelId="{AD0A7406-BE34-4736-9DD9-DF045CCF21C3}" type="sibTrans" cxnId="{69AC1303-F4ED-4866-B638-D70A78CCE78D}">
      <dgm:prSet/>
      <dgm:spPr/>
      <dgm:t>
        <a:bodyPr/>
        <a:lstStyle/>
        <a:p>
          <a:endParaRPr lang="hi-IN" sz="1800" i="1">
            <a:solidFill>
              <a:schemeClr val="bg1"/>
            </a:solidFill>
          </a:endParaRPr>
        </a:p>
      </dgm:t>
    </dgm:pt>
    <dgm:pt modelId="{A57A8283-FE39-4E0A-B894-3D62D108D36B}">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Request a Demo</a:t>
          </a:r>
          <a:endParaRPr lang="en-US" sz="1800" i="1"/>
        </a:p>
      </dgm:t>
    </dgm:pt>
    <dgm:pt modelId="{B7D3FAAE-66A0-4061-BE99-ADF60941044A}" type="parTrans" cxnId="{944C6C1C-8897-44E0-8F81-524397DEC91C}">
      <dgm:prSet/>
      <dgm:spPr/>
      <dgm:t>
        <a:bodyPr/>
        <a:lstStyle/>
        <a:p>
          <a:endParaRPr lang="hi-IN" sz="1800" i="1">
            <a:solidFill>
              <a:schemeClr val="bg1"/>
            </a:solidFill>
          </a:endParaRPr>
        </a:p>
      </dgm:t>
    </dgm:pt>
    <dgm:pt modelId="{C8419EF5-35BF-44FC-97F3-83A2E81D4D7F}" type="sibTrans" cxnId="{944C6C1C-8897-44E0-8F81-524397DEC91C}">
      <dgm:prSet/>
      <dgm:spPr/>
      <dgm:t>
        <a:bodyPr/>
        <a:lstStyle/>
        <a:p>
          <a:endParaRPr lang="hi-IN" sz="1800" i="1">
            <a:solidFill>
              <a:schemeClr val="bg1"/>
            </a:solidFill>
          </a:endParaRPr>
        </a:p>
      </dgm:t>
    </dgm:pt>
    <dgm:pt modelId="{AA608027-5B1B-4B7E-8C00-BCCC7DDB40AC}">
      <dgm:prSet custT="1"/>
      <dgm:spPr/>
      <dgm:t>
        <a:bodyPr/>
        <a:lstStyle/>
        <a:p>
          <a:pPr algn="ctr"/>
          <a:r>
            <a:rPr lang="en-US" sz="1800" i="1">
              <a:hlinkClick xmlns:r="http://schemas.openxmlformats.org/officeDocument/2006/relationships" r:id="rId10" action="ppaction://hlinkfile">
                <a:extLst>
                  <a:ext uri="{A12FA001-AC4F-418D-AE19-62706E023703}">
                    <ahyp:hlinkClr xmlns="" xmlns:ahyp="http://schemas.microsoft.com/office/drawing/2018/hyperlinkcolor" val="tx"/>
                  </a:ext>
                </a:extLst>
              </a:hlinkClick>
            </a:rPr>
            <a:t>Avyukta Client CRM Login</a:t>
          </a:r>
          <a:endParaRPr lang="en-US" sz="1800" i="1"/>
        </a:p>
      </dgm:t>
    </dgm:pt>
    <dgm:pt modelId="{1824A70A-C110-4CF9-B36B-F14ED8439DC4}" type="parTrans" cxnId="{D8B5991C-9739-41AD-8E88-14D466B925E6}">
      <dgm:prSet/>
      <dgm:spPr/>
      <dgm:t>
        <a:bodyPr/>
        <a:lstStyle/>
        <a:p>
          <a:endParaRPr lang="hi-IN" sz="1800" i="1">
            <a:solidFill>
              <a:schemeClr val="bg1"/>
            </a:solidFill>
          </a:endParaRPr>
        </a:p>
      </dgm:t>
    </dgm:pt>
    <dgm:pt modelId="{95634442-9526-44D2-9B71-C8A9F1E7EDD0}" type="sibTrans" cxnId="{D8B5991C-9739-41AD-8E88-14D466B925E6}">
      <dgm:prSet/>
      <dgm:spPr/>
      <dgm:t>
        <a:bodyPr/>
        <a:lstStyle/>
        <a:p>
          <a:endParaRPr lang="hi-IN" sz="1800" i="1">
            <a:solidFill>
              <a:schemeClr val="bg1"/>
            </a:solidFill>
          </a:endParaRPr>
        </a:p>
      </dgm:t>
    </dgm:pt>
    <dgm:pt modelId="{0B58E708-7E3A-455F-9C0A-0916864973BF}">
      <dgm:prSet custT="1"/>
      <dgm:spPr/>
      <dgm:t>
        <a:bodyPr/>
        <a:lstStyle/>
        <a:p>
          <a:pPr algn="ctr"/>
          <a:r>
            <a:rPr lang="en-US" sz="1800" i="1">
              <a:hlinkClick xmlns:r="http://schemas.openxmlformats.org/officeDocument/2006/relationships" r:id="rId11">
                <a:extLst>
                  <a:ext uri="{A12FA001-AC4F-418D-AE19-62706E023703}">
                    <ahyp:hlinkClr xmlns="" xmlns:ahyp="http://schemas.microsoft.com/office/drawing/2018/hyperlinkcolor" val="tx"/>
                  </a:ext>
                </a:extLst>
              </a:hlinkClick>
            </a:rPr>
            <a:t>Support SLA</a:t>
          </a:r>
          <a:endParaRPr lang="en-US" sz="1800" i="1"/>
        </a:p>
      </dgm:t>
    </dgm:pt>
    <dgm:pt modelId="{6840914F-0ED9-44F1-B5D5-6C99BCB12A2E}" type="parTrans" cxnId="{372854E7-6268-4C01-8A2D-0B39AD6041A9}">
      <dgm:prSet/>
      <dgm:spPr/>
      <dgm:t>
        <a:bodyPr/>
        <a:lstStyle/>
        <a:p>
          <a:endParaRPr lang="hi-IN" sz="1800" i="1">
            <a:solidFill>
              <a:schemeClr val="bg1"/>
            </a:solidFill>
          </a:endParaRPr>
        </a:p>
      </dgm:t>
    </dgm:pt>
    <dgm:pt modelId="{1F833E25-98EE-43A2-8F51-98D1D920ED6B}" type="sibTrans" cxnId="{372854E7-6268-4C01-8A2D-0B39AD6041A9}">
      <dgm:prSet/>
      <dgm:spPr/>
      <dgm:t>
        <a:bodyPr/>
        <a:lstStyle/>
        <a:p>
          <a:endParaRPr lang="hi-IN" sz="1800" i="1">
            <a:solidFill>
              <a:schemeClr val="bg1"/>
            </a:solidFill>
          </a:endParaRPr>
        </a:p>
      </dgm:t>
    </dgm:pt>
    <dgm:pt modelId="{862E464F-E674-4858-8C30-84C5EB6A8985}">
      <dgm:prSet custT="1"/>
      <dgm:spPr/>
      <dgm:t>
        <a:bodyPr/>
        <a:lstStyle/>
        <a:p>
          <a:pPr algn="ctr"/>
          <a:r>
            <a:rPr lang="en-US" sz="1800" i="1">
              <a:hlinkClick xmlns:r="http://schemas.openxmlformats.org/officeDocument/2006/relationships" r:id="rId12">
                <a:extLst>
                  <a:ext uri="{A12FA001-AC4F-418D-AE19-62706E023703}">
                    <ahyp:hlinkClr xmlns="" xmlns:ahyp="http://schemas.microsoft.com/office/drawing/2018/hyperlinkcolor" val="tx"/>
                  </a:ext>
                </a:extLst>
              </a:hlinkClick>
            </a:rPr>
            <a:t>Avyukta on Youtube</a:t>
          </a:r>
          <a:endParaRPr lang="en-US" sz="1800" i="1"/>
        </a:p>
      </dgm:t>
    </dgm:pt>
    <dgm:pt modelId="{490481DF-101E-4B65-B9D6-ADD9739DC96A}" type="parTrans" cxnId="{43BF4576-3157-4D87-89E2-B3C1DB7BE7E8}">
      <dgm:prSet/>
      <dgm:spPr/>
      <dgm:t>
        <a:bodyPr/>
        <a:lstStyle/>
        <a:p>
          <a:endParaRPr lang="hi-IN" sz="1800" i="1">
            <a:solidFill>
              <a:schemeClr val="bg1"/>
            </a:solidFill>
          </a:endParaRPr>
        </a:p>
      </dgm:t>
    </dgm:pt>
    <dgm:pt modelId="{DE14CAAD-378A-45E1-936E-1B4F9F85A884}" type="sibTrans" cxnId="{43BF4576-3157-4D87-89E2-B3C1DB7BE7E8}">
      <dgm:prSet/>
      <dgm:spPr/>
      <dgm:t>
        <a:bodyPr/>
        <a:lstStyle/>
        <a:p>
          <a:endParaRPr lang="hi-IN" sz="1800" i="1">
            <a:solidFill>
              <a:schemeClr val="bg1"/>
            </a:solidFill>
          </a:endParaRPr>
        </a:p>
      </dgm:t>
    </dgm:pt>
    <dgm:pt modelId="{3E11589E-6BDA-4ED7-906D-DDB4A9F37571}">
      <dgm:prSet custT="1"/>
      <dgm:spPr/>
      <dgm:t>
        <a:bodyPr/>
        <a:lstStyle/>
        <a:p>
          <a:pPr algn="ctr"/>
          <a:r>
            <a:rPr lang="en-US" sz="1800" i="1">
              <a:hlinkClick xmlns:r="http://schemas.openxmlformats.org/officeDocument/2006/relationships" r:id="rId13">
                <a:extLst>
                  <a:ext uri="{A12FA001-AC4F-418D-AE19-62706E023703}">
                    <ahyp:hlinkClr xmlns="" xmlns:ahyp="http://schemas.microsoft.com/office/drawing/2018/hyperlinkcolor" val="tx"/>
                  </a:ext>
                </a:extLst>
              </a:hlinkClick>
            </a:rPr>
            <a:t>Avyukta on Linkedin</a:t>
          </a:r>
          <a:endParaRPr lang="en-US" sz="1800" i="1"/>
        </a:p>
      </dgm:t>
    </dgm:pt>
    <dgm:pt modelId="{7186B4DF-365E-47FF-8BC7-0A8EF19E51C4}" type="parTrans" cxnId="{41851EC0-940A-4817-A0B2-87A6F4BA4BE7}">
      <dgm:prSet/>
      <dgm:spPr/>
      <dgm:t>
        <a:bodyPr/>
        <a:lstStyle/>
        <a:p>
          <a:endParaRPr lang="hi-IN" sz="1800" i="1">
            <a:solidFill>
              <a:schemeClr val="bg1"/>
            </a:solidFill>
          </a:endParaRPr>
        </a:p>
      </dgm:t>
    </dgm:pt>
    <dgm:pt modelId="{7DC54DFC-F392-4DCC-9FD3-0F12EF7DC9B9}" type="sibTrans" cxnId="{41851EC0-940A-4817-A0B2-87A6F4BA4BE7}">
      <dgm:prSet/>
      <dgm:spPr/>
      <dgm:t>
        <a:bodyPr/>
        <a:lstStyle/>
        <a:p>
          <a:endParaRPr lang="hi-IN" sz="1800" i="1">
            <a:solidFill>
              <a:schemeClr val="bg1"/>
            </a:solidFill>
          </a:endParaRPr>
        </a:p>
      </dgm:t>
    </dgm:pt>
    <dgm:pt modelId="{58DDE694-4686-4A88-8821-083D7F674E8C}" type="pres">
      <dgm:prSet presAssocID="{3BBBC07A-D144-49CE-B333-CDBEC79878C2}" presName="linear" presStyleCnt="0">
        <dgm:presLayoutVars>
          <dgm:animLvl val="lvl"/>
          <dgm:resizeHandles val="exact"/>
        </dgm:presLayoutVars>
      </dgm:prSet>
      <dgm:spPr/>
      <dgm:t>
        <a:bodyPr/>
        <a:lstStyle/>
        <a:p>
          <a:endParaRPr lang="en-GB"/>
        </a:p>
      </dgm:t>
    </dgm:pt>
    <dgm:pt modelId="{81ED5E50-B0D9-45D8-8466-EF6D2E46C3E2}" type="pres">
      <dgm:prSet presAssocID="{BC18F0C7-3C11-4C3E-9DA1-32FFAD87C960}" presName="parentText" presStyleLbl="node1" presStyleIdx="0" presStyleCnt="17" custScaleY="98422">
        <dgm:presLayoutVars>
          <dgm:chMax val="0"/>
          <dgm:bulletEnabled val="1"/>
        </dgm:presLayoutVars>
      </dgm:prSet>
      <dgm:spPr/>
      <dgm:t>
        <a:bodyPr/>
        <a:lstStyle/>
        <a:p>
          <a:endParaRPr lang="en-GB"/>
        </a:p>
      </dgm:t>
    </dgm:pt>
    <dgm:pt modelId="{83D783B1-D64A-47A2-A0E8-9EF9E20CC34E}" type="pres">
      <dgm:prSet presAssocID="{4A4BD781-9BCF-4307-8C10-00857AAB1E0C}" presName="spacer" presStyleCnt="0"/>
      <dgm:spPr/>
    </dgm:pt>
    <dgm:pt modelId="{C4A8F017-CC0A-42D4-BEEA-E9C22C88EABA}" type="pres">
      <dgm:prSet presAssocID="{6733D5E2-8DF5-49A8-B88C-05BEF491E0B6}" presName="parentText" presStyleLbl="node1" presStyleIdx="1" presStyleCnt="17" custScaleY="98422">
        <dgm:presLayoutVars>
          <dgm:chMax val="0"/>
          <dgm:bulletEnabled val="1"/>
        </dgm:presLayoutVars>
      </dgm:prSet>
      <dgm:spPr/>
      <dgm:t>
        <a:bodyPr/>
        <a:lstStyle/>
        <a:p>
          <a:endParaRPr lang="en-GB"/>
        </a:p>
      </dgm:t>
    </dgm:pt>
    <dgm:pt modelId="{FC52060E-4D9C-4701-AFEE-8E196060E2BB}" type="pres">
      <dgm:prSet presAssocID="{311B87CC-A0B0-416F-8355-6694B8D21963}" presName="spacer" presStyleCnt="0"/>
      <dgm:spPr/>
    </dgm:pt>
    <dgm:pt modelId="{D6CD8A2D-5856-4917-9203-83680A048FC0}" type="pres">
      <dgm:prSet presAssocID="{7432197D-E0CA-4AB6-845C-0E3D6379D0FB}" presName="parentText" presStyleLbl="node1" presStyleIdx="2" presStyleCnt="17" custScaleY="98422">
        <dgm:presLayoutVars>
          <dgm:chMax val="0"/>
          <dgm:bulletEnabled val="1"/>
        </dgm:presLayoutVars>
      </dgm:prSet>
      <dgm:spPr/>
      <dgm:t>
        <a:bodyPr/>
        <a:lstStyle/>
        <a:p>
          <a:endParaRPr lang="en-GB"/>
        </a:p>
      </dgm:t>
    </dgm:pt>
    <dgm:pt modelId="{18DB913A-B595-4CA8-BDE2-9D40C7D78753}" type="pres">
      <dgm:prSet presAssocID="{6A9EF682-EDC9-4023-9FF9-8455033B2556}" presName="spacer" presStyleCnt="0"/>
      <dgm:spPr/>
    </dgm:pt>
    <dgm:pt modelId="{4E16EBE3-483B-46C3-92D1-9505BBB129CE}" type="pres">
      <dgm:prSet presAssocID="{C745194B-89B9-4DDA-A1C9-FF044CCC4C3F}" presName="parentText" presStyleLbl="node1" presStyleIdx="3" presStyleCnt="17" custScaleY="98422">
        <dgm:presLayoutVars>
          <dgm:chMax val="0"/>
          <dgm:bulletEnabled val="1"/>
        </dgm:presLayoutVars>
      </dgm:prSet>
      <dgm:spPr/>
      <dgm:t>
        <a:bodyPr/>
        <a:lstStyle/>
        <a:p>
          <a:endParaRPr lang="en-GB"/>
        </a:p>
      </dgm:t>
    </dgm:pt>
    <dgm:pt modelId="{BF9D1236-9881-415E-897E-5F89863C671E}" type="pres">
      <dgm:prSet presAssocID="{58F39F54-CE4C-440D-8698-38899597020C}" presName="spacer" presStyleCnt="0"/>
      <dgm:spPr/>
    </dgm:pt>
    <dgm:pt modelId="{7D44A0FF-7208-4B74-9103-6ED085E39CF1}" type="pres">
      <dgm:prSet presAssocID="{2B62B967-F97E-48A1-B40E-16CEE504923A}" presName="parentText" presStyleLbl="node1" presStyleIdx="4" presStyleCnt="17" custScaleY="98422">
        <dgm:presLayoutVars>
          <dgm:chMax val="0"/>
          <dgm:bulletEnabled val="1"/>
        </dgm:presLayoutVars>
      </dgm:prSet>
      <dgm:spPr/>
      <dgm:t>
        <a:bodyPr/>
        <a:lstStyle/>
        <a:p>
          <a:endParaRPr lang="en-GB"/>
        </a:p>
      </dgm:t>
    </dgm:pt>
    <dgm:pt modelId="{19AB3EC5-65BF-4923-A765-0130CD6E5A34}" type="pres">
      <dgm:prSet presAssocID="{18FF25CA-7D54-4838-BC4F-9B37A134A73B}" presName="spacer" presStyleCnt="0"/>
      <dgm:spPr/>
    </dgm:pt>
    <dgm:pt modelId="{F4755053-EC69-4D47-9FAF-5504F5F047FE}" type="pres">
      <dgm:prSet presAssocID="{BDE93D15-5F9B-4BD2-BF94-E9669255ABC7}" presName="parentText" presStyleLbl="node1" presStyleIdx="5" presStyleCnt="17" custScaleY="98422">
        <dgm:presLayoutVars>
          <dgm:chMax val="0"/>
          <dgm:bulletEnabled val="1"/>
        </dgm:presLayoutVars>
      </dgm:prSet>
      <dgm:spPr/>
      <dgm:t>
        <a:bodyPr/>
        <a:lstStyle/>
        <a:p>
          <a:endParaRPr lang="en-GB"/>
        </a:p>
      </dgm:t>
    </dgm:pt>
    <dgm:pt modelId="{7AC08171-E591-40B3-91FA-652A886C53E7}" type="pres">
      <dgm:prSet presAssocID="{CA62BAD9-0CA9-4207-8A2C-F7D8A9E1EFA9}" presName="spacer" presStyleCnt="0"/>
      <dgm:spPr/>
    </dgm:pt>
    <dgm:pt modelId="{6FBAD21F-201E-4DD6-99F1-6733B5ABC721}" type="pres">
      <dgm:prSet presAssocID="{65E44A2C-FFA2-4A85-8F6B-21360DE5962A}" presName="parentText" presStyleLbl="node1" presStyleIdx="6" presStyleCnt="17" custScaleY="98422">
        <dgm:presLayoutVars>
          <dgm:chMax val="0"/>
          <dgm:bulletEnabled val="1"/>
        </dgm:presLayoutVars>
      </dgm:prSet>
      <dgm:spPr/>
      <dgm:t>
        <a:bodyPr/>
        <a:lstStyle/>
        <a:p>
          <a:endParaRPr lang="en-GB"/>
        </a:p>
      </dgm:t>
    </dgm:pt>
    <dgm:pt modelId="{353BEED7-3A71-44B5-8446-8EF17AD46F35}" type="pres">
      <dgm:prSet presAssocID="{2FBC72BE-2967-423B-AFB3-1B7763079619}" presName="spacer" presStyleCnt="0"/>
      <dgm:spPr/>
    </dgm:pt>
    <dgm:pt modelId="{4EDA4C4A-B915-433E-8149-6AB64888348F}" type="pres">
      <dgm:prSet presAssocID="{601DFACA-7DC5-4308-B501-628A1DD6269D}" presName="parentText" presStyleLbl="node1" presStyleIdx="7" presStyleCnt="17" custScaleY="98422">
        <dgm:presLayoutVars>
          <dgm:chMax val="0"/>
          <dgm:bulletEnabled val="1"/>
        </dgm:presLayoutVars>
      </dgm:prSet>
      <dgm:spPr/>
      <dgm:t>
        <a:bodyPr/>
        <a:lstStyle/>
        <a:p>
          <a:endParaRPr lang="en-GB"/>
        </a:p>
      </dgm:t>
    </dgm:pt>
    <dgm:pt modelId="{FF5D5324-A67E-4EE1-911F-210AE598A8A6}" type="pres">
      <dgm:prSet presAssocID="{A279F746-8D1E-414D-8CAB-EFC95B9170F3}" presName="spacer" presStyleCnt="0"/>
      <dgm:spPr/>
    </dgm:pt>
    <dgm:pt modelId="{5FBFC82F-E6E3-4732-ADC7-CA10D50CED17}" type="pres">
      <dgm:prSet presAssocID="{75873E27-135E-4449-B28C-8EF6818A8672}" presName="parentText" presStyleLbl="node1" presStyleIdx="8" presStyleCnt="17" custScaleY="98422">
        <dgm:presLayoutVars>
          <dgm:chMax val="0"/>
          <dgm:bulletEnabled val="1"/>
        </dgm:presLayoutVars>
      </dgm:prSet>
      <dgm:spPr/>
      <dgm:t>
        <a:bodyPr/>
        <a:lstStyle/>
        <a:p>
          <a:endParaRPr lang="en-GB"/>
        </a:p>
      </dgm:t>
    </dgm:pt>
    <dgm:pt modelId="{89756C63-86BA-4C48-9A4A-D157C0272F47}" type="pres">
      <dgm:prSet presAssocID="{ABC8B5A1-C9B2-4639-BE49-A80F65D0971D}" presName="spacer" presStyleCnt="0"/>
      <dgm:spPr/>
    </dgm:pt>
    <dgm:pt modelId="{59EB50D0-43D6-44B9-8795-1CEF1118B460}" type="pres">
      <dgm:prSet presAssocID="{FB820192-5F3F-4F39-87F3-FD8F28BADA5A}" presName="parentText" presStyleLbl="node1" presStyleIdx="9" presStyleCnt="17" custScaleY="98422">
        <dgm:presLayoutVars>
          <dgm:chMax val="0"/>
          <dgm:bulletEnabled val="1"/>
        </dgm:presLayoutVars>
      </dgm:prSet>
      <dgm:spPr/>
      <dgm:t>
        <a:bodyPr/>
        <a:lstStyle/>
        <a:p>
          <a:endParaRPr lang="en-GB"/>
        </a:p>
      </dgm:t>
    </dgm:pt>
    <dgm:pt modelId="{53119823-14CC-46F7-9206-996BAF5043F5}" type="pres">
      <dgm:prSet presAssocID="{53AA1D79-F6A4-4FC9-83E2-BB7BD833ED38}" presName="spacer" presStyleCnt="0"/>
      <dgm:spPr/>
    </dgm:pt>
    <dgm:pt modelId="{56964C44-F6EF-4597-BBFF-98C3DDD04C87}" type="pres">
      <dgm:prSet presAssocID="{631C6668-760C-44D9-81F8-C8DE09C9C23B}" presName="parentText" presStyleLbl="node1" presStyleIdx="10" presStyleCnt="17" custScaleY="98422">
        <dgm:presLayoutVars>
          <dgm:chMax val="0"/>
          <dgm:bulletEnabled val="1"/>
        </dgm:presLayoutVars>
      </dgm:prSet>
      <dgm:spPr/>
      <dgm:t>
        <a:bodyPr/>
        <a:lstStyle/>
        <a:p>
          <a:endParaRPr lang="en-GB"/>
        </a:p>
      </dgm:t>
    </dgm:pt>
    <dgm:pt modelId="{741F5E43-19F7-4431-9287-DDCB7ADDFCD7}" type="pres">
      <dgm:prSet presAssocID="{3D61D4DD-F620-4A68-95F0-6428E3210290}" presName="spacer" presStyleCnt="0"/>
      <dgm:spPr/>
    </dgm:pt>
    <dgm:pt modelId="{F49CFA5D-2874-462D-9FA5-3363E70CFF9A}" type="pres">
      <dgm:prSet presAssocID="{F43BC744-5252-48EE-BF92-8C08E3EA3AC7}" presName="parentText" presStyleLbl="node1" presStyleIdx="11" presStyleCnt="17" custScaleY="98422">
        <dgm:presLayoutVars>
          <dgm:chMax val="0"/>
          <dgm:bulletEnabled val="1"/>
        </dgm:presLayoutVars>
      </dgm:prSet>
      <dgm:spPr/>
      <dgm:t>
        <a:bodyPr/>
        <a:lstStyle/>
        <a:p>
          <a:endParaRPr lang="en-GB"/>
        </a:p>
      </dgm:t>
    </dgm:pt>
    <dgm:pt modelId="{E0614CC0-8C65-46C1-A154-E8E323360A0B}" type="pres">
      <dgm:prSet presAssocID="{AD0A7406-BE34-4736-9DD9-DF045CCF21C3}" presName="spacer" presStyleCnt="0"/>
      <dgm:spPr/>
    </dgm:pt>
    <dgm:pt modelId="{F375D0BA-E422-4926-9E3B-91D23FD8E886}" type="pres">
      <dgm:prSet presAssocID="{A57A8283-FE39-4E0A-B894-3D62D108D36B}" presName="parentText" presStyleLbl="node1" presStyleIdx="12" presStyleCnt="17" custScaleY="98422">
        <dgm:presLayoutVars>
          <dgm:chMax val="0"/>
          <dgm:bulletEnabled val="1"/>
        </dgm:presLayoutVars>
      </dgm:prSet>
      <dgm:spPr/>
      <dgm:t>
        <a:bodyPr/>
        <a:lstStyle/>
        <a:p>
          <a:endParaRPr lang="en-GB"/>
        </a:p>
      </dgm:t>
    </dgm:pt>
    <dgm:pt modelId="{4737A618-5D4A-4385-BDAC-8C177DB10D7F}" type="pres">
      <dgm:prSet presAssocID="{C8419EF5-35BF-44FC-97F3-83A2E81D4D7F}" presName="spacer" presStyleCnt="0"/>
      <dgm:spPr/>
    </dgm:pt>
    <dgm:pt modelId="{F9BF217A-1F4C-40B3-918F-DEBFFA96CC6F}" type="pres">
      <dgm:prSet presAssocID="{AA608027-5B1B-4B7E-8C00-BCCC7DDB40AC}" presName="parentText" presStyleLbl="node1" presStyleIdx="13" presStyleCnt="17" custScaleY="98422">
        <dgm:presLayoutVars>
          <dgm:chMax val="0"/>
          <dgm:bulletEnabled val="1"/>
        </dgm:presLayoutVars>
      </dgm:prSet>
      <dgm:spPr/>
      <dgm:t>
        <a:bodyPr/>
        <a:lstStyle/>
        <a:p>
          <a:endParaRPr lang="en-GB"/>
        </a:p>
      </dgm:t>
    </dgm:pt>
    <dgm:pt modelId="{E68EED7B-8B60-4711-82C7-4A5FC76CBC46}" type="pres">
      <dgm:prSet presAssocID="{95634442-9526-44D2-9B71-C8A9F1E7EDD0}" presName="spacer" presStyleCnt="0"/>
      <dgm:spPr/>
    </dgm:pt>
    <dgm:pt modelId="{E42397C1-535A-4E4D-992F-4A89505DD2CF}" type="pres">
      <dgm:prSet presAssocID="{0B58E708-7E3A-455F-9C0A-0916864973BF}" presName="parentText" presStyleLbl="node1" presStyleIdx="14" presStyleCnt="17" custScaleY="98422">
        <dgm:presLayoutVars>
          <dgm:chMax val="0"/>
          <dgm:bulletEnabled val="1"/>
        </dgm:presLayoutVars>
      </dgm:prSet>
      <dgm:spPr/>
      <dgm:t>
        <a:bodyPr/>
        <a:lstStyle/>
        <a:p>
          <a:endParaRPr lang="en-GB"/>
        </a:p>
      </dgm:t>
    </dgm:pt>
    <dgm:pt modelId="{AF2CF063-9EB6-44B6-B1AE-36EB84B5016D}" type="pres">
      <dgm:prSet presAssocID="{1F833E25-98EE-43A2-8F51-98D1D920ED6B}" presName="spacer" presStyleCnt="0"/>
      <dgm:spPr/>
    </dgm:pt>
    <dgm:pt modelId="{C400143E-AA56-45D2-A027-AAFEA8024E17}" type="pres">
      <dgm:prSet presAssocID="{862E464F-E674-4858-8C30-84C5EB6A8985}" presName="parentText" presStyleLbl="node1" presStyleIdx="15" presStyleCnt="17" custScaleY="98422">
        <dgm:presLayoutVars>
          <dgm:chMax val="0"/>
          <dgm:bulletEnabled val="1"/>
        </dgm:presLayoutVars>
      </dgm:prSet>
      <dgm:spPr/>
      <dgm:t>
        <a:bodyPr/>
        <a:lstStyle/>
        <a:p>
          <a:endParaRPr lang="en-GB"/>
        </a:p>
      </dgm:t>
    </dgm:pt>
    <dgm:pt modelId="{51DC1452-A0C9-4293-81FF-4B5A025C1EAC}" type="pres">
      <dgm:prSet presAssocID="{DE14CAAD-378A-45E1-936E-1B4F9F85A884}" presName="spacer" presStyleCnt="0"/>
      <dgm:spPr/>
    </dgm:pt>
    <dgm:pt modelId="{6EDB52A9-21A4-41A7-A075-BCDE6334364B}" type="pres">
      <dgm:prSet presAssocID="{3E11589E-6BDA-4ED7-906D-DDB4A9F37571}" presName="parentText" presStyleLbl="node1" presStyleIdx="16" presStyleCnt="17" custScaleY="98422">
        <dgm:presLayoutVars>
          <dgm:chMax val="0"/>
          <dgm:bulletEnabled val="1"/>
        </dgm:presLayoutVars>
      </dgm:prSet>
      <dgm:spPr/>
      <dgm:t>
        <a:bodyPr/>
        <a:lstStyle/>
        <a:p>
          <a:endParaRPr lang="en-GB"/>
        </a:p>
      </dgm:t>
    </dgm:pt>
  </dgm:ptLst>
  <dgm:cxnLst>
    <dgm:cxn modelId="{C2A5C54F-EA3A-41DA-8376-32FA83BCFCF6}" type="presOf" srcId="{6733D5E2-8DF5-49A8-B88C-05BEF491E0B6}" destId="{C4A8F017-CC0A-42D4-BEEA-E9C22C88EABA}" srcOrd="0" destOrd="0" presId="urn:microsoft.com/office/officeart/2005/8/layout/vList2"/>
    <dgm:cxn modelId="{2EBAFE6D-7E9E-4FE1-B575-0111A07A91F0}" type="presOf" srcId="{2B62B967-F97E-48A1-B40E-16CEE504923A}" destId="{7D44A0FF-7208-4B74-9103-6ED085E39CF1}" srcOrd="0" destOrd="0" presId="urn:microsoft.com/office/officeart/2005/8/layout/vList2"/>
    <dgm:cxn modelId="{D8B5991C-9739-41AD-8E88-14D466B925E6}" srcId="{3BBBC07A-D144-49CE-B333-CDBEC79878C2}" destId="{AA608027-5B1B-4B7E-8C00-BCCC7DDB40AC}" srcOrd="13" destOrd="0" parTransId="{1824A70A-C110-4CF9-B36B-F14ED8439DC4}" sibTransId="{95634442-9526-44D2-9B71-C8A9F1E7EDD0}"/>
    <dgm:cxn modelId="{AFB60FC3-5CEB-4EB2-91EF-2ED57F745764}" type="presOf" srcId="{AA608027-5B1B-4B7E-8C00-BCCC7DDB40AC}" destId="{F9BF217A-1F4C-40B3-918F-DEBFFA96CC6F}" srcOrd="0" destOrd="0" presId="urn:microsoft.com/office/officeart/2005/8/layout/vList2"/>
    <dgm:cxn modelId="{A095BBA3-C1A7-4A05-8AE0-94416A84A2A6}" type="presOf" srcId="{601DFACA-7DC5-4308-B501-628A1DD6269D}" destId="{4EDA4C4A-B915-433E-8149-6AB64888348F}" srcOrd="0" destOrd="0" presId="urn:microsoft.com/office/officeart/2005/8/layout/vList2"/>
    <dgm:cxn modelId="{D2037313-2BD2-4B86-8A32-C8F5F19AF667}" srcId="{3BBBC07A-D144-49CE-B333-CDBEC79878C2}" destId="{BC18F0C7-3C11-4C3E-9DA1-32FFAD87C960}" srcOrd="0" destOrd="0" parTransId="{6823151F-6722-4B2E-BB35-D8023286F90F}" sibTransId="{4A4BD781-9BCF-4307-8C10-00857AAB1E0C}"/>
    <dgm:cxn modelId="{114D076A-5158-4E6C-A703-D92A70903506}" type="presOf" srcId="{FB820192-5F3F-4F39-87F3-FD8F28BADA5A}" destId="{59EB50D0-43D6-44B9-8795-1CEF1118B460}" srcOrd="0" destOrd="0" presId="urn:microsoft.com/office/officeart/2005/8/layout/vList2"/>
    <dgm:cxn modelId="{372854E7-6268-4C01-8A2D-0B39AD6041A9}" srcId="{3BBBC07A-D144-49CE-B333-CDBEC79878C2}" destId="{0B58E708-7E3A-455F-9C0A-0916864973BF}" srcOrd="14" destOrd="0" parTransId="{6840914F-0ED9-44F1-B5D5-6C99BCB12A2E}" sibTransId="{1F833E25-98EE-43A2-8F51-98D1D920ED6B}"/>
    <dgm:cxn modelId="{25A42CD7-C234-400E-B2F2-743409E4F8D8}" type="presOf" srcId="{BDE93D15-5F9B-4BD2-BF94-E9669255ABC7}" destId="{F4755053-EC69-4D47-9FAF-5504F5F047FE}" srcOrd="0" destOrd="0" presId="urn:microsoft.com/office/officeart/2005/8/layout/vList2"/>
    <dgm:cxn modelId="{65CAFA95-75F3-419D-82AB-87F6C57DF888}" srcId="{3BBBC07A-D144-49CE-B333-CDBEC79878C2}" destId="{6733D5E2-8DF5-49A8-B88C-05BEF491E0B6}" srcOrd="1" destOrd="0" parTransId="{189BE53B-7E70-4F6F-8E6C-74A2DEF65419}" sibTransId="{311B87CC-A0B0-416F-8355-6694B8D21963}"/>
    <dgm:cxn modelId="{4E532CA8-B46D-4EBF-87FB-E9B510271C9A}" srcId="{3BBBC07A-D144-49CE-B333-CDBEC79878C2}" destId="{75873E27-135E-4449-B28C-8EF6818A8672}" srcOrd="8" destOrd="0" parTransId="{1B623224-6E78-41AB-A3A9-A039254CCF61}" sibTransId="{ABC8B5A1-C9B2-4639-BE49-A80F65D0971D}"/>
    <dgm:cxn modelId="{69AC1303-F4ED-4866-B638-D70A78CCE78D}" srcId="{3BBBC07A-D144-49CE-B333-CDBEC79878C2}" destId="{F43BC744-5252-48EE-BF92-8C08E3EA3AC7}" srcOrd="11" destOrd="0" parTransId="{B8B74D8A-5824-4303-B8F6-EDBAA5161102}" sibTransId="{AD0A7406-BE34-4736-9DD9-DF045CCF21C3}"/>
    <dgm:cxn modelId="{91A7D279-479C-497D-89B7-D17C639C8AFA}" type="presOf" srcId="{7432197D-E0CA-4AB6-845C-0E3D6379D0FB}" destId="{D6CD8A2D-5856-4917-9203-83680A048FC0}" srcOrd="0" destOrd="0" presId="urn:microsoft.com/office/officeart/2005/8/layout/vList2"/>
    <dgm:cxn modelId="{6284E216-5ADD-47E8-B30B-97DB8D32ED34}" type="presOf" srcId="{0B58E708-7E3A-455F-9C0A-0916864973BF}" destId="{E42397C1-535A-4E4D-992F-4A89505DD2CF}" srcOrd="0" destOrd="0" presId="urn:microsoft.com/office/officeart/2005/8/layout/vList2"/>
    <dgm:cxn modelId="{0B00DB60-9AE3-4A26-ACF0-1554690A5771}" type="presOf" srcId="{A57A8283-FE39-4E0A-B894-3D62D108D36B}" destId="{F375D0BA-E422-4926-9E3B-91D23FD8E886}" srcOrd="0" destOrd="0" presId="urn:microsoft.com/office/officeart/2005/8/layout/vList2"/>
    <dgm:cxn modelId="{2B941B7F-DCEF-4AB3-99AF-EA7F34574E25}" srcId="{3BBBC07A-D144-49CE-B333-CDBEC79878C2}" destId="{65E44A2C-FFA2-4A85-8F6B-21360DE5962A}" srcOrd="6" destOrd="0" parTransId="{840362FD-DEEE-4894-AADA-7D2BD12A99B1}" sibTransId="{2FBC72BE-2967-423B-AFB3-1B7763079619}"/>
    <dgm:cxn modelId="{5576E79B-2831-451B-93EB-36F8A5A81973}" type="presOf" srcId="{BC18F0C7-3C11-4C3E-9DA1-32FFAD87C960}" destId="{81ED5E50-B0D9-45D8-8466-EF6D2E46C3E2}" srcOrd="0" destOrd="0" presId="urn:microsoft.com/office/officeart/2005/8/layout/vList2"/>
    <dgm:cxn modelId="{04731472-232D-4792-BAAB-44A28700B835}" type="presOf" srcId="{F43BC744-5252-48EE-BF92-8C08E3EA3AC7}" destId="{F49CFA5D-2874-462D-9FA5-3363E70CFF9A}" srcOrd="0" destOrd="0" presId="urn:microsoft.com/office/officeart/2005/8/layout/vList2"/>
    <dgm:cxn modelId="{944C6C1C-8897-44E0-8F81-524397DEC91C}" srcId="{3BBBC07A-D144-49CE-B333-CDBEC79878C2}" destId="{A57A8283-FE39-4E0A-B894-3D62D108D36B}" srcOrd="12" destOrd="0" parTransId="{B7D3FAAE-66A0-4061-BE99-ADF60941044A}" sibTransId="{C8419EF5-35BF-44FC-97F3-83A2E81D4D7F}"/>
    <dgm:cxn modelId="{9FEA35AB-9FB6-4996-B36E-B8A39120F9AB}" type="presOf" srcId="{3E11589E-6BDA-4ED7-906D-DDB4A9F37571}" destId="{6EDB52A9-21A4-41A7-A075-BCDE6334364B}" srcOrd="0" destOrd="0" presId="urn:microsoft.com/office/officeart/2005/8/layout/vList2"/>
    <dgm:cxn modelId="{AECFF1BF-1A7F-423F-893D-D7637106E6D8}" srcId="{3BBBC07A-D144-49CE-B333-CDBEC79878C2}" destId="{C745194B-89B9-4DDA-A1C9-FF044CCC4C3F}" srcOrd="3" destOrd="0" parTransId="{55458862-F97D-403E-B434-BACA76EE62FD}" sibTransId="{58F39F54-CE4C-440D-8698-38899597020C}"/>
    <dgm:cxn modelId="{43BF4576-3157-4D87-89E2-B3C1DB7BE7E8}" srcId="{3BBBC07A-D144-49CE-B333-CDBEC79878C2}" destId="{862E464F-E674-4858-8C30-84C5EB6A8985}" srcOrd="15" destOrd="0" parTransId="{490481DF-101E-4B65-B9D6-ADD9739DC96A}" sibTransId="{DE14CAAD-378A-45E1-936E-1B4F9F85A884}"/>
    <dgm:cxn modelId="{D9D9F2D1-0743-4E47-943B-988C7119E1CB}" type="presOf" srcId="{3BBBC07A-D144-49CE-B333-CDBEC79878C2}" destId="{58DDE694-4686-4A88-8821-083D7F674E8C}" srcOrd="0" destOrd="0" presId="urn:microsoft.com/office/officeart/2005/8/layout/vList2"/>
    <dgm:cxn modelId="{1FED3CEA-D318-4D5B-A765-BF8A02B101C0}" srcId="{3BBBC07A-D144-49CE-B333-CDBEC79878C2}" destId="{601DFACA-7DC5-4308-B501-628A1DD6269D}" srcOrd="7" destOrd="0" parTransId="{786E1D66-605D-4817-9C75-619D3A2E5F1E}" sibTransId="{A279F746-8D1E-414D-8CAB-EFC95B9170F3}"/>
    <dgm:cxn modelId="{70E0FD9D-3774-4ABC-8CC2-21DC1BADF4D0}" type="presOf" srcId="{65E44A2C-FFA2-4A85-8F6B-21360DE5962A}" destId="{6FBAD21F-201E-4DD6-99F1-6733B5ABC721}" srcOrd="0" destOrd="0" presId="urn:microsoft.com/office/officeart/2005/8/layout/vList2"/>
    <dgm:cxn modelId="{A6BEBDCD-126D-41E5-96D0-D2B22A9E8B2E}" srcId="{3BBBC07A-D144-49CE-B333-CDBEC79878C2}" destId="{631C6668-760C-44D9-81F8-C8DE09C9C23B}" srcOrd="10" destOrd="0" parTransId="{3B1BE28D-589D-4A86-A4CD-EB4AB8F84B1D}" sibTransId="{3D61D4DD-F620-4A68-95F0-6428E3210290}"/>
    <dgm:cxn modelId="{CC6F077B-4FC7-4BC2-B5F3-2E2AC4CBC7CA}" srcId="{3BBBC07A-D144-49CE-B333-CDBEC79878C2}" destId="{FB820192-5F3F-4F39-87F3-FD8F28BADA5A}" srcOrd="9" destOrd="0" parTransId="{E1044F3E-0D4B-42D9-8D7F-CF87F8619008}" sibTransId="{53AA1D79-F6A4-4FC9-83E2-BB7BD833ED38}"/>
    <dgm:cxn modelId="{BFB066B7-D85B-4429-847A-90EE40F0E6BD}" srcId="{3BBBC07A-D144-49CE-B333-CDBEC79878C2}" destId="{2B62B967-F97E-48A1-B40E-16CEE504923A}" srcOrd="4" destOrd="0" parTransId="{A006957F-B637-460E-8AAF-AF7D7D26FE54}" sibTransId="{18FF25CA-7D54-4838-BC4F-9B37A134A73B}"/>
    <dgm:cxn modelId="{4F65CE96-A213-4335-AC63-9B358179D43B}" srcId="{3BBBC07A-D144-49CE-B333-CDBEC79878C2}" destId="{BDE93D15-5F9B-4BD2-BF94-E9669255ABC7}" srcOrd="5" destOrd="0" parTransId="{A70016E4-6D4C-4791-AF3E-A407B96CDAED}" sibTransId="{CA62BAD9-0CA9-4207-8A2C-F7D8A9E1EFA9}"/>
    <dgm:cxn modelId="{A42137BE-126A-4E76-A82C-B531BED0D46C}" type="presOf" srcId="{631C6668-760C-44D9-81F8-C8DE09C9C23B}" destId="{56964C44-F6EF-4597-BBFF-98C3DDD04C87}" srcOrd="0" destOrd="0" presId="urn:microsoft.com/office/officeart/2005/8/layout/vList2"/>
    <dgm:cxn modelId="{8D98EAE7-BD9D-407E-A07C-4D7F5E531715}" type="presOf" srcId="{C745194B-89B9-4DDA-A1C9-FF044CCC4C3F}" destId="{4E16EBE3-483B-46C3-92D1-9505BBB129CE}" srcOrd="0" destOrd="0" presId="urn:microsoft.com/office/officeart/2005/8/layout/vList2"/>
    <dgm:cxn modelId="{D2C2632B-B81C-4CCF-AF01-8D4AF3F6C229}" type="presOf" srcId="{75873E27-135E-4449-B28C-8EF6818A8672}" destId="{5FBFC82F-E6E3-4732-ADC7-CA10D50CED17}" srcOrd="0" destOrd="0" presId="urn:microsoft.com/office/officeart/2005/8/layout/vList2"/>
    <dgm:cxn modelId="{5B70D1D7-B37F-47EB-9AD7-F42734B4676D}" type="presOf" srcId="{862E464F-E674-4858-8C30-84C5EB6A8985}" destId="{C400143E-AA56-45D2-A027-AAFEA8024E17}" srcOrd="0" destOrd="0" presId="urn:microsoft.com/office/officeart/2005/8/layout/vList2"/>
    <dgm:cxn modelId="{41851EC0-940A-4817-A0B2-87A6F4BA4BE7}" srcId="{3BBBC07A-D144-49CE-B333-CDBEC79878C2}" destId="{3E11589E-6BDA-4ED7-906D-DDB4A9F37571}" srcOrd="16" destOrd="0" parTransId="{7186B4DF-365E-47FF-8BC7-0A8EF19E51C4}" sibTransId="{7DC54DFC-F392-4DCC-9FD3-0F12EF7DC9B9}"/>
    <dgm:cxn modelId="{88BE4E09-7117-4908-B979-0532D49B38DF}" srcId="{3BBBC07A-D144-49CE-B333-CDBEC79878C2}" destId="{7432197D-E0CA-4AB6-845C-0E3D6379D0FB}" srcOrd="2" destOrd="0" parTransId="{331A6C81-6111-464F-93C6-77F35DEE3703}" sibTransId="{6A9EF682-EDC9-4023-9FF9-8455033B2556}"/>
    <dgm:cxn modelId="{BDEE814B-05A5-449E-AE28-B59961F049FD}" type="presParOf" srcId="{58DDE694-4686-4A88-8821-083D7F674E8C}" destId="{81ED5E50-B0D9-45D8-8466-EF6D2E46C3E2}" srcOrd="0" destOrd="0" presId="urn:microsoft.com/office/officeart/2005/8/layout/vList2"/>
    <dgm:cxn modelId="{9B8D2A8F-F8A6-4E3C-BC73-A8BB2B28D254}" type="presParOf" srcId="{58DDE694-4686-4A88-8821-083D7F674E8C}" destId="{83D783B1-D64A-47A2-A0E8-9EF9E20CC34E}" srcOrd="1" destOrd="0" presId="urn:microsoft.com/office/officeart/2005/8/layout/vList2"/>
    <dgm:cxn modelId="{A5ADFA3A-13EB-4BB2-9C81-1161F6E73AFB}" type="presParOf" srcId="{58DDE694-4686-4A88-8821-083D7F674E8C}" destId="{C4A8F017-CC0A-42D4-BEEA-E9C22C88EABA}" srcOrd="2" destOrd="0" presId="urn:microsoft.com/office/officeart/2005/8/layout/vList2"/>
    <dgm:cxn modelId="{77463BC6-0ACD-4B0B-A88C-C6EA77B42C94}" type="presParOf" srcId="{58DDE694-4686-4A88-8821-083D7F674E8C}" destId="{FC52060E-4D9C-4701-AFEE-8E196060E2BB}" srcOrd="3" destOrd="0" presId="urn:microsoft.com/office/officeart/2005/8/layout/vList2"/>
    <dgm:cxn modelId="{4871AFA0-432B-4739-8785-A2A11BEDFE9C}" type="presParOf" srcId="{58DDE694-4686-4A88-8821-083D7F674E8C}" destId="{D6CD8A2D-5856-4917-9203-83680A048FC0}" srcOrd="4" destOrd="0" presId="urn:microsoft.com/office/officeart/2005/8/layout/vList2"/>
    <dgm:cxn modelId="{05C26501-05A9-46EE-8EAB-5AA6BAE804B1}" type="presParOf" srcId="{58DDE694-4686-4A88-8821-083D7F674E8C}" destId="{18DB913A-B595-4CA8-BDE2-9D40C7D78753}" srcOrd="5" destOrd="0" presId="urn:microsoft.com/office/officeart/2005/8/layout/vList2"/>
    <dgm:cxn modelId="{6E06A377-D1C7-4B23-BD2E-3B84D64930A5}" type="presParOf" srcId="{58DDE694-4686-4A88-8821-083D7F674E8C}" destId="{4E16EBE3-483B-46C3-92D1-9505BBB129CE}" srcOrd="6" destOrd="0" presId="urn:microsoft.com/office/officeart/2005/8/layout/vList2"/>
    <dgm:cxn modelId="{0991178F-A217-457D-A2F8-6C047C7ECCB0}" type="presParOf" srcId="{58DDE694-4686-4A88-8821-083D7F674E8C}" destId="{BF9D1236-9881-415E-897E-5F89863C671E}" srcOrd="7" destOrd="0" presId="urn:microsoft.com/office/officeart/2005/8/layout/vList2"/>
    <dgm:cxn modelId="{33B6433A-4FEA-4085-BBE6-5C93361141E5}" type="presParOf" srcId="{58DDE694-4686-4A88-8821-083D7F674E8C}" destId="{7D44A0FF-7208-4B74-9103-6ED085E39CF1}" srcOrd="8" destOrd="0" presId="urn:microsoft.com/office/officeart/2005/8/layout/vList2"/>
    <dgm:cxn modelId="{7AF31F21-18A5-4519-9F37-3FB295F47D11}" type="presParOf" srcId="{58DDE694-4686-4A88-8821-083D7F674E8C}" destId="{19AB3EC5-65BF-4923-A765-0130CD6E5A34}" srcOrd="9" destOrd="0" presId="urn:microsoft.com/office/officeart/2005/8/layout/vList2"/>
    <dgm:cxn modelId="{498D9E11-D75F-42EA-B6EC-3F9339A75E9D}" type="presParOf" srcId="{58DDE694-4686-4A88-8821-083D7F674E8C}" destId="{F4755053-EC69-4D47-9FAF-5504F5F047FE}" srcOrd="10" destOrd="0" presId="urn:microsoft.com/office/officeart/2005/8/layout/vList2"/>
    <dgm:cxn modelId="{FFA3581E-7B7A-47AB-B222-66426A2171B9}" type="presParOf" srcId="{58DDE694-4686-4A88-8821-083D7F674E8C}" destId="{7AC08171-E591-40B3-91FA-652A886C53E7}" srcOrd="11" destOrd="0" presId="urn:microsoft.com/office/officeart/2005/8/layout/vList2"/>
    <dgm:cxn modelId="{AD833ABE-0D2E-469B-9335-A688F40A31F3}" type="presParOf" srcId="{58DDE694-4686-4A88-8821-083D7F674E8C}" destId="{6FBAD21F-201E-4DD6-99F1-6733B5ABC721}" srcOrd="12" destOrd="0" presId="urn:microsoft.com/office/officeart/2005/8/layout/vList2"/>
    <dgm:cxn modelId="{D7C59CCB-E835-442E-B54B-6FE0B8925E44}" type="presParOf" srcId="{58DDE694-4686-4A88-8821-083D7F674E8C}" destId="{353BEED7-3A71-44B5-8446-8EF17AD46F35}" srcOrd="13" destOrd="0" presId="urn:microsoft.com/office/officeart/2005/8/layout/vList2"/>
    <dgm:cxn modelId="{C980D88A-652A-4929-AFCD-95233DA82113}" type="presParOf" srcId="{58DDE694-4686-4A88-8821-083D7F674E8C}" destId="{4EDA4C4A-B915-433E-8149-6AB64888348F}" srcOrd="14" destOrd="0" presId="urn:microsoft.com/office/officeart/2005/8/layout/vList2"/>
    <dgm:cxn modelId="{C8B96C64-0C26-450A-8F33-B8B14DCCAEDA}" type="presParOf" srcId="{58DDE694-4686-4A88-8821-083D7F674E8C}" destId="{FF5D5324-A67E-4EE1-911F-210AE598A8A6}" srcOrd="15" destOrd="0" presId="urn:microsoft.com/office/officeart/2005/8/layout/vList2"/>
    <dgm:cxn modelId="{55B46F77-D484-41CE-834F-BAE2D1B3FB5C}" type="presParOf" srcId="{58DDE694-4686-4A88-8821-083D7F674E8C}" destId="{5FBFC82F-E6E3-4732-ADC7-CA10D50CED17}" srcOrd="16" destOrd="0" presId="urn:microsoft.com/office/officeart/2005/8/layout/vList2"/>
    <dgm:cxn modelId="{29715FC2-B6A2-40B1-9A71-C57073E52944}" type="presParOf" srcId="{58DDE694-4686-4A88-8821-083D7F674E8C}" destId="{89756C63-86BA-4C48-9A4A-D157C0272F47}" srcOrd="17" destOrd="0" presId="urn:microsoft.com/office/officeart/2005/8/layout/vList2"/>
    <dgm:cxn modelId="{5B5AF63B-0EF6-4279-BBCD-CF07E4E0A0E7}" type="presParOf" srcId="{58DDE694-4686-4A88-8821-083D7F674E8C}" destId="{59EB50D0-43D6-44B9-8795-1CEF1118B460}" srcOrd="18" destOrd="0" presId="urn:microsoft.com/office/officeart/2005/8/layout/vList2"/>
    <dgm:cxn modelId="{8175E947-CD76-41DD-B77E-D655F20A6598}" type="presParOf" srcId="{58DDE694-4686-4A88-8821-083D7F674E8C}" destId="{53119823-14CC-46F7-9206-996BAF5043F5}" srcOrd="19" destOrd="0" presId="urn:microsoft.com/office/officeart/2005/8/layout/vList2"/>
    <dgm:cxn modelId="{5A102342-6EFF-439B-8F86-EBF681E5F4DA}" type="presParOf" srcId="{58DDE694-4686-4A88-8821-083D7F674E8C}" destId="{56964C44-F6EF-4597-BBFF-98C3DDD04C87}" srcOrd="20" destOrd="0" presId="urn:microsoft.com/office/officeart/2005/8/layout/vList2"/>
    <dgm:cxn modelId="{E0B49605-7AB7-4102-A499-202EE2228A32}" type="presParOf" srcId="{58DDE694-4686-4A88-8821-083D7F674E8C}" destId="{741F5E43-19F7-4431-9287-DDCB7ADDFCD7}" srcOrd="21" destOrd="0" presId="urn:microsoft.com/office/officeart/2005/8/layout/vList2"/>
    <dgm:cxn modelId="{33EE4CDA-94D3-471B-A291-2167F97F6491}" type="presParOf" srcId="{58DDE694-4686-4A88-8821-083D7F674E8C}" destId="{F49CFA5D-2874-462D-9FA5-3363E70CFF9A}" srcOrd="22" destOrd="0" presId="urn:microsoft.com/office/officeart/2005/8/layout/vList2"/>
    <dgm:cxn modelId="{31A99ADD-5305-4067-ACAA-C42460C2FD15}" type="presParOf" srcId="{58DDE694-4686-4A88-8821-083D7F674E8C}" destId="{E0614CC0-8C65-46C1-A154-E8E323360A0B}" srcOrd="23" destOrd="0" presId="urn:microsoft.com/office/officeart/2005/8/layout/vList2"/>
    <dgm:cxn modelId="{D5EF199D-4599-4B29-B8CA-A132B6890BDE}" type="presParOf" srcId="{58DDE694-4686-4A88-8821-083D7F674E8C}" destId="{F375D0BA-E422-4926-9E3B-91D23FD8E886}" srcOrd="24" destOrd="0" presId="urn:microsoft.com/office/officeart/2005/8/layout/vList2"/>
    <dgm:cxn modelId="{2A9910F8-097D-44A2-9E79-B8B25CBB77EF}" type="presParOf" srcId="{58DDE694-4686-4A88-8821-083D7F674E8C}" destId="{4737A618-5D4A-4385-BDAC-8C177DB10D7F}" srcOrd="25" destOrd="0" presId="urn:microsoft.com/office/officeart/2005/8/layout/vList2"/>
    <dgm:cxn modelId="{8143C57F-7F55-4482-A144-37BF6CD4B69F}" type="presParOf" srcId="{58DDE694-4686-4A88-8821-083D7F674E8C}" destId="{F9BF217A-1F4C-40B3-918F-DEBFFA96CC6F}" srcOrd="26" destOrd="0" presId="urn:microsoft.com/office/officeart/2005/8/layout/vList2"/>
    <dgm:cxn modelId="{7FBF9D26-36A0-4D04-967B-68398208E007}" type="presParOf" srcId="{58DDE694-4686-4A88-8821-083D7F674E8C}" destId="{E68EED7B-8B60-4711-82C7-4A5FC76CBC46}" srcOrd="27" destOrd="0" presId="urn:microsoft.com/office/officeart/2005/8/layout/vList2"/>
    <dgm:cxn modelId="{800E2809-DD97-4D69-B534-62AF8D688758}" type="presParOf" srcId="{58DDE694-4686-4A88-8821-083D7F674E8C}" destId="{E42397C1-535A-4E4D-992F-4A89505DD2CF}" srcOrd="28" destOrd="0" presId="urn:microsoft.com/office/officeart/2005/8/layout/vList2"/>
    <dgm:cxn modelId="{0787BAEB-6BD1-4EB0-8E84-E3A1BB67680A}" type="presParOf" srcId="{58DDE694-4686-4A88-8821-083D7F674E8C}" destId="{AF2CF063-9EB6-44B6-B1AE-36EB84B5016D}" srcOrd="29" destOrd="0" presId="urn:microsoft.com/office/officeart/2005/8/layout/vList2"/>
    <dgm:cxn modelId="{66A4C716-CE0B-419C-9088-8C8D469F8117}" type="presParOf" srcId="{58DDE694-4686-4A88-8821-083D7F674E8C}" destId="{C400143E-AA56-45D2-A027-AAFEA8024E17}" srcOrd="30" destOrd="0" presId="urn:microsoft.com/office/officeart/2005/8/layout/vList2"/>
    <dgm:cxn modelId="{94A72E35-15F0-440C-9055-617BC1FD33EF}" type="presParOf" srcId="{58DDE694-4686-4A88-8821-083D7F674E8C}" destId="{51DC1452-A0C9-4293-81FF-4B5A025C1EAC}" srcOrd="31" destOrd="0" presId="urn:microsoft.com/office/officeart/2005/8/layout/vList2"/>
    <dgm:cxn modelId="{C0631B62-225F-4A6E-AF31-E51C8F71C449}" type="presParOf" srcId="{58DDE694-4686-4A88-8821-083D7F674E8C}" destId="{6EDB52A9-21A4-41A7-A075-BCDE6334364B}" srcOrd="3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DF23-9F9F-41DB-8B2D-0972AA322777}" type="datetimeFigureOut">
              <a:rPr lang="en-US" smtClean="0"/>
              <a:t>5/22/2021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167DD-5625-43DE-9DFD-FF6C488A0DA8}" type="slidenum">
              <a:rPr lang="en-US" smtClean="0"/>
              <a:t>‹#›</a:t>
            </a:fld>
            <a:endParaRPr lang="en-US"/>
          </a:p>
        </p:txBody>
      </p:sp>
    </p:spTree>
    <p:extLst>
      <p:ext uri="{BB962C8B-B14F-4D97-AF65-F5344CB8AC3E}">
        <p14:creationId xmlns:p14="http://schemas.microsoft.com/office/powerpoint/2010/main" val="3741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B167DD-5625-43DE-9DFD-FF6C488A0DA8}" type="slidenum">
              <a:rPr lang="en-US" smtClean="0"/>
              <a:t>11</a:t>
            </a:fld>
            <a:endParaRPr lang="en-US"/>
          </a:p>
        </p:txBody>
      </p:sp>
    </p:spTree>
    <p:extLst>
      <p:ext uri="{BB962C8B-B14F-4D97-AF65-F5344CB8AC3E}">
        <p14:creationId xmlns:p14="http://schemas.microsoft.com/office/powerpoint/2010/main" val="397766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43ECF8-C199-4370-8669-C87C75220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C6904CB-155D-48D1-9235-9895E68D8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722971D-03E6-4A8C-8408-5C734DD27E4B}"/>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 xmlns:a16="http://schemas.microsoft.com/office/drawing/2014/main" id="{5F436DC5-EE49-45AB-A9F8-0F94235F60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CBEBC68-08A2-4C5C-8E63-CFA4986BD82E}"/>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426315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3F62F9-3688-45FF-9F78-7B1970798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93A4DFF-02A8-49DB-9EA9-319B97C21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50C5F5-25D9-4D67-96D2-7E69A647A795}"/>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 xmlns:a16="http://schemas.microsoft.com/office/drawing/2014/main" id="{39A4E0CD-6730-4699-98C2-DC4DF21C5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39BC2D8-9D51-4820-A8D0-7587C73B6A1A}"/>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9614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0220997-BAAC-4FA9-B862-1FBC14643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E0AAC1F-8942-45C0-B0D2-9F2BBB396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1B37DC-839C-49B0-9D4E-F4FFD6AFAA4F}"/>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 xmlns:a16="http://schemas.microsoft.com/office/drawing/2014/main" id="{51C63E55-1EE0-4FA8-AEE3-65185643A8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3E15F13-6817-43CC-9514-22E20CEC7DE6}"/>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51476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050CE6-1E5D-409E-B688-27361FB8A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397F5B-70CD-426F-A4DC-912E23122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F86675-23F0-44CB-B878-8F9754BB6C15}"/>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 xmlns:a16="http://schemas.microsoft.com/office/drawing/2014/main" id="{638C96D6-56BD-4040-B874-5BA27A8DBB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1985479-E151-4DE0-8148-543F8CB5DEAB}"/>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59166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04C25-EFBB-495B-B55B-C951D087C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D8E9461-465C-4FBF-AFD8-17321985E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987C52-01F0-4AE7-8398-D40A6CDE712C}"/>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 xmlns:a16="http://schemas.microsoft.com/office/drawing/2014/main" id="{C45204F9-4332-4FB3-8E57-0B13E405E9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14CB67D-AA3D-41FB-A354-DDE5C46D6FD6}"/>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2613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DA664D-20D8-4D05-A1B7-68DF351BB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17B17CD-EE32-4CC8-B4B2-09F6D0327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F15C6C3-7A94-4B59-9468-4487E0DEF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13C27E-7DCC-4367-AD14-88DF9E530E30}"/>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a:extLst>
              <a:ext uri="{FF2B5EF4-FFF2-40B4-BE49-F238E27FC236}">
                <a16:creationId xmlns="" xmlns:a16="http://schemas.microsoft.com/office/drawing/2014/main" id="{DE3ED311-99F3-4D6D-9242-D8D05BE629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C3C3A62A-E28D-4D01-B349-92CF06273700}"/>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22230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65CD9E-FAEC-4712-9B9C-73EEE46F05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CB89BCD-CB58-4A78-ABE4-A3B606F1F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1ED33EB-66D4-461C-A03D-C2A3BCD68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A6926B8-07AC-4160-BE1E-4F8408294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A5E7E10-936A-4058-97AF-B4B0146867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8DDA32-828F-48A2-9F38-96CEC365DBBF}"/>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8" name="Footer Placeholder 7">
            <a:extLst>
              <a:ext uri="{FF2B5EF4-FFF2-40B4-BE49-F238E27FC236}">
                <a16:creationId xmlns="" xmlns:a16="http://schemas.microsoft.com/office/drawing/2014/main" id="{F378D54F-7A44-40A2-ABEA-C5221A92CD6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F6135568-CBA4-4CEE-95E8-F11E54F70F8A}"/>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8811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BAB37-2381-48D9-90CC-E0E2A63D4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89D7F4B-60D5-48E0-8991-BA9CAB374582}"/>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4" name="Footer Placeholder 3">
            <a:extLst>
              <a:ext uri="{FF2B5EF4-FFF2-40B4-BE49-F238E27FC236}">
                <a16:creationId xmlns="" xmlns:a16="http://schemas.microsoft.com/office/drawing/2014/main" id="{BA28A142-7BF3-4D25-9438-F3B0920BC58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8AC80B17-9B8A-4BA1-885F-EBDE045CBF1D}"/>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95551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3D4534-FBEC-45B1-BA8E-A35E41245AA8}"/>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3" name="Footer Placeholder 2">
            <a:extLst>
              <a:ext uri="{FF2B5EF4-FFF2-40B4-BE49-F238E27FC236}">
                <a16:creationId xmlns="" xmlns:a16="http://schemas.microsoft.com/office/drawing/2014/main" id="{70BF987A-953A-43BD-8D57-6ED341199F1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0E40BD41-97D9-4225-969A-9248519BCAAC}"/>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49183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D8FE4-7A4E-48A9-8E39-A1B002B4B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E66D114-5911-4120-B2A3-65ACCE9A6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430F3D0-BDFD-4DA4-89E4-A5407A367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B3191C4-7A1F-4256-A51B-1E107DA4D87A}"/>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a:extLst>
              <a:ext uri="{FF2B5EF4-FFF2-40B4-BE49-F238E27FC236}">
                <a16:creationId xmlns="" xmlns:a16="http://schemas.microsoft.com/office/drawing/2014/main" id="{7EF6CD9D-F4CD-4C7B-BBCE-25FC193302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8B964B9B-25D1-4A88-BCBC-B778FA53C1B5}"/>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30326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4C47C1-F2CF-432B-B4E5-10A0E810F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5BDE214-064F-4E2A-86C7-94D20E316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1B25451-C6B6-46A2-9867-CCF61B721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B7E6B5-E295-4C23-B4D3-F9CA65073557}"/>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a:extLst>
              <a:ext uri="{FF2B5EF4-FFF2-40B4-BE49-F238E27FC236}">
                <a16:creationId xmlns="" xmlns:a16="http://schemas.microsoft.com/office/drawing/2014/main" id="{0A9D5600-105B-473D-BF21-F48184DD54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3F483044-1F1F-43EC-A338-EA3DD22A9E7B}"/>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61592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6B37C10-15C8-47E3-B7D1-19CA8549B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808E15-4212-4BF4-BFA3-646C35BC2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5744DB-D08F-4FEF-A6AD-CCD122859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312C3-542B-4B3F-AE87-A21F4EED12EF}" type="datetimeFigureOut">
              <a:rPr lang="en-IN" smtClean="0"/>
              <a:t>22-05-2021</a:t>
            </a:fld>
            <a:endParaRPr lang="en-IN"/>
          </a:p>
        </p:txBody>
      </p:sp>
      <p:sp>
        <p:nvSpPr>
          <p:cNvPr id="5" name="Footer Placeholder 4">
            <a:extLst>
              <a:ext uri="{FF2B5EF4-FFF2-40B4-BE49-F238E27FC236}">
                <a16:creationId xmlns="" xmlns:a16="http://schemas.microsoft.com/office/drawing/2014/main" id="{40844D54-07DE-4B6C-A6CC-F6A72A0F7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578B5E5D-3D79-4CB7-AD95-D4824EBE4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3F1D8-E8DE-4597-BECE-82F030165EBF}" type="slidenum">
              <a:rPr lang="en-IN" smtClean="0"/>
              <a:t>‹#›</a:t>
            </a:fld>
            <a:endParaRPr lang="en-IN"/>
          </a:p>
        </p:txBody>
      </p:sp>
    </p:spTree>
    <p:extLst>
      <p:ext uri="{BB962C8B-B14F-4D97-AF65-F5344CB8AC3E}">
        <p14:creationId xmlns:p14="http://schemas.microsoft.com/office/powerpoint/2010/main" val="12355735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21" Type="http://schemas.openxmlformats.org/officeDocument/2006/relationships/image" Target="../media/image6.png"/><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xml"/><Relationship Id="rId16" Type="http://schemas.openxmlformats.org/officeDocument/2006/relationships/diagramQuickStyle" Target="../diagrams/quickStyle4.xml"/><Relationship Id="rId20"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23" Type="http://schemas.openxmlformats.org/officeDocument/2006/relationships/image" Target="../media/image2.png"/><Relationship Id="rId10" Type="http://schemas.openxmlformats.org/officeDocument/2006/relationships/diagramLayout" Target="../diagrams/layout3.xml"/><Relationship Id="rId19"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1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2.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dialerindia.com/" TargetMode="External"/><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0115" y="1157838"/>
            <a:ext cx="6794500" cy="1449387"/>
          </a:xfrm>
        </p:spPr>
        <p:txBody>
          <a:bodyPr/>
          <a:lstStyle/>
          <a:p>
            <a:r>
              <a:rPr lang="en-US" sz="8000" b="1" dirty="0" smtClean="0">
                <a:solidFill>
                  <a:schemeClr val="accent6">
                    <a:lumMod val="75000"/>
                  </a:schemeClr>
                </a:solidFill>
              </a:rPr>
              <a:t>        </a:t>
            </a:r>
            <a:r>
              <a:rPr lang="en-US" sz="8000" b="1" u="sng" dirty="0" smtClean="0">
                <a:solidFill>
                  <a:schemeClr val="accent1">
                    <a:lumMod val="75000"/>
                  </a:schemeClr>
                </a:solidFill>
              </a:rPr>
              <a:t>Case Study</a:t>
            </a:r>
            <a:endParaRPr lang="en-US" sz="8000" b="1" u="sng" dirty="0">
              <a:solidFill>
                <a:schemeClr val="accent1">
                  <a:lumMod val="75000"/>
                </a:schemeClr>
              </a:solidFill>
            </a:endParaRPr>
          </a:p>
        </p:txBody>
      </p:sp>
      <p:sp>
        <p:nvSpPr>
          <p:cNvPr id="3" name="Content Placeholder 2"/>
          <p:cNvSpPr>
            <a:spLocks noGrp="1"/>
          </p:cNvSpPr>
          <p:nvPr>
            <p:ph idx="4294967295"/>
          </p:nvPr>
        </p:nvSpPr>
        <p:spPr>
          <a:xfrm>
            <a:off x="247673" y="4130328"/>
            <a:ext cx="11291977" cy="1361057"/>
          </a:xfrm>
        </p:spPr>
        <p:txBody>
          <a:bodyPr anchor="ctr">
            <a:normAutofit fontScale="85000" lnSpcReduction="10000"/>
          </a:bodyPr>
          <a:lstStyle/>
          <a:p>
            <a:pPr lvl="3"/>
            <a:r>
              <a:rPr lang="en-GB" sz="8800" b="1" u="sng" dirty="0" smtClean="0">
                <a:solidFill>
                  <a:schemeClr val="accent1">
                    <a:lumMod val="75000"/>
                  </a:schemeClr>
                </a:solidFill>
              </a:rPr>
              <a:t>Kadence International</a:t>
            </a:r>
            <a:endParaRPr lang="en-US" sz="8800" u="sng" dirty="0">
              <a:solidFill>
                <a:schemeClr val="accent1">
                  <a:lumMod val="75000"/>
                </a:schemeClr>
              </a:solidFill>
            </a:endParaRPr>
          </a:p>
        </p:txBody>
      </p:sp>
      <p:pic>
        <p:nvPicPr>
          <p:cNvPr id="5" name="Content Placeholder 3"/>
          <p:cNvPicPr>
            <a:picLocks noChangeAspect="1"/>
          </p:cNvPicPr>
          <p:nvPr/>
        </p:nvPicPr>
        <p:blipFill>
          <a:blip r:embed="rId2"/>
          <a:stretch>
            <a:fillRect/>
          </a:stretch>
        </p:blipFill>
        <p:spPr>
          <a:xfrm>
            <a:off x="4304582" y="2717321"/>
            <a:ext cx="3519577" cy="1113027"/>
          </a:xfrm>
          <a:prstGeom prst="rect">
            <a:avLst/>
          </a:prstGeom>
        </p:spPr>
      </p:pic>
    </p:spTree>
    <p:extLst>
      <p:ext uri="{BB962C8B-B14F-4D97-AF65-F5344CB8AC3E}">
        <p14:creationId xmlns:p14="http://schemas.microsoft.com/office/powerpoint/2010/main" val="343121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10" descr="image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75" y="1147154"/>
            <a:ext cx="10830824" cy="55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1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328681" y="886264"/>
          <a:ext cx="6246254" cy="494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849" y="2502765"/>
            <a:ext cx="1391811" cy="1451354"/>
          </a:xfrm>
          <a:prstGeom prst="rect">
            <a:avLst/>
          </a:prstGeom>
        </p:spPr>
      </p:pic>
      <p:graphicFrame>
        <p:nvGraphicFramePr>
          <p:cNvPr id="5" name="Diagram 4"/>
          <p:cNvGraphicFramePr/>
          <p:nvPr/>
        </p:nvGraphicFramePr>
        <p:xfrm>
          <a:off x="5335" y="6290504"/>
          <a:ext cx="2756921" cy="6134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0" name="Group 19"/>
          <p:cNvGrpSpPr/>
          <p:nvPr/>
        </p:nvGrpSpPr>
        <p:grpSpPr>
          <a:xfrm>
            <a:off x="9178202" y="5768865"/>
            <a:ext cx="2978146" cy="1079179"/>
            <a:chOff x="-217394" y="0"/>
            <a:chExt cx="3953221" cy="821634"/>
          </a:xfrm>
        </p:grpSpPr>
        <p:sp>
          <p:nvSpPr>
            <p:cNvPr id="21" name="Pentagon 20"/>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sp>
        <p:nvSpPr>
          <p:cNvPr id="25" name="TextBox 24"/>
          <p:cNvSpPr txBox="1"/>
          <p:nvPr/>
        </p:nvSpPr>
        <p:spPr>
          <a:xfrm>
            <a:off x="39266" y="1461129"/>
            <a:ext cx="3146854" cy="2492990"/>
          </a:xfrm>
          <a:prstGeom prst="rect">
            <a:avLst/>
          </a:prstGeom>
          <a:noFill/>
        </p:spPr>
        <p:txBody>
          <a:bodyPr wrap="square" rtlCol="0">
            <a:spAutoFit/>
          </a:bodyPr>
          <a:lstStyle/>
          <a:p>
            <a:pPr algn="ctr"/>
            <a:r>
              <a:rPr lang="en-IN" dirty="0">
                <a:latin typeface="Stencil" panose="040409050D0802020404" pitchFamily="82" charset="0"/>
              </a:rPr>
              <a:t>“</a:t>
            </a:r>
            <a:r>
              <a:rPr lang="en-IN" sz="2400" dirty="0">
                <a:latin typeface="Stencil" panose="040409050D0802020404" pitchFamily="82" charset="0"/>
              </a:rPr>
              <a:t>The” single Answer to your  </a:t>
            </a:r>
          </a:p>
          <a:p>
            <a:pPr algn="ctr"/>
            <a:r>
              <a:rPr lang="en-IN" sz="2400" dirty="0">
                <a:latin typeface="Stencil" panose="040409050D0802020404" pitchFamily="82" charset="0"/>
              </a:rPr>
              <a:t>A to Z </a:t>
            </a:r>
          </a:p>
          <a:p>
            <a:pPr algn="ctr"/>
            <a:r>
              <a:rPr lang="en-IN" sz="2400" dirty="0">
                <a:latin typeface="Stencil" panose="040409050D0802020404" pitchFamily="82" charset="0"/>
              </a:rPr>
              <a:t>Tel- </a:t>
            </a:r>
            <a:r>
              <a:rPr lang="en-IN" sz="2400" dirty="0">
                <a:latin typeface="Brush Script MT" panose="03060802040406070304" pitchFamily="66" charset="0"/>
              </a:rPr>
              <a:t>”e”</a:t>
            </a:r>
            <a:r>
              <a:rPr lang="en-IN" sz="2400" dirty="0">
                <a:latin typeface="Stencil" panose="040409050D0802020404" pitchFamily="82" charset="0"/>
              </a:rPr>
              <a:t> - calling requirements</a:t>
            </a:r>
          </a:p>
          <a:p>
            <a:endParaRPr lang="en-IN" sz="3600" dirty="0"/>
          </a:p>
        </p:txBody>
      </p:sp>
      <p:graphicFrame>
        <p:nvGraphicFramePr>
          <p:cNvPr id="11" name="Diagram 10"/>
          <p:cNvGraphicFramePr/>
          <p:nvPr/>
        </p:nvGraphicFramePr>
        <p:xfrm>
          <a:off x="690658" y="9956"/>
          <a:ext cx="11522299" cy="66335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a:extLst>
              <a:ext uri="{FF2B5EF4-FFF2-40B4-BE49-F238E27FC236}">
                <a16:creationId xmlns="" xmlns:a16="http://schemas.microsoft.com/office/drawing/2014/main" id="{42FE22D0-B2BE-42A6-A345-8BA1F4D20C21}"/>
              </a:ext>
            </a:extLst>
          </p:cNvPr>
          <p:cNvSpPr txBox="1"/>
          <p:nvPr/>
        </p:nvSpPr>
        <p:spPr>
          <a:xfrm>
            <a:off x="9902994" y="1026463"/>
            <a:ext cx="2179109" cy="5570756"/>
          </a:xfrm>
          <a:prstGeom prst="rect">
            <a:avLst/>
          </a:prstGeom>
          <a:noFill/>
        </p:spPr>
        <p:txBody>
          <a:bodyPr wrap="square" rtlCol="0">
            <a:spAutoFit/>
          </a:bodyPr>
          <a:lstStyle/>
          <a:p>
            <a:pPr algn="ctr"/>
            <a:r>
              <a:rPr lang="en-IN" sz="1900" b="1" i="1" u="sng" dirty="0">
                <a:latin typeface="Tw Cen MT" panose="020B0602020104020603" pitchFamily="34" charset="0"/>
              </a:rPr>
              <a:t>The Competition Assassinators</a:t>
            </a:r>
          </a:p>
          <a:p>
            <a:pPr algn="ctr"/>
            <a:endParaRPr lang="en-IN" sz="1400" i="1" u="sng" dirty="0">
              <a:latin typeface="Trebuchet MS" panose="020B0603020202020204" pitchFamily="34" charset="0"/>
            </a:endParaRPr>
          </a:p>
          <a:p>
            <a:pPr marL="285750" indent="-285750">
              <a:buFont typeface="Wingdings" panose="05000000000000000000" pitchFamily="2" charset="2"/>
              <a:buChar char="ü"/>
            </a:pPr>
            <a:r>
              <a:rPr lang="en-IN" sz="1500" i="1" dirty="0">
                <a:latin typeface="Tw Cen MT" panose="020B0602020104020603" pitchFamily="34" charset="0"/>
              </a:rPr>
              <a:t>275+ Live Ref. Centres</a:t>
            </a:r>
          </a:p>
          <a:p>
            <a:pPr marL="285750" indent="-285750">
              <a:buFont typeface="Wingdings" panose="05000000000000000000" pitchFamily="2" charset="2"/>
              <a:buChar char="ü"/>
            </a:pPr>
            <a:r>
              <a:rPr lang="en-IN" sz="1500" i="1" dirty="0">
                <a:latin typeface="Tw Cen MT" panose="020B0602020104020603" pitchFamily="34" charset="0"/>
              </a:rPr>
              <a:t>11 Yrs. X Asterisks Dev.</a:t>
            </a:r>
          </a:p>
          <a:p>
            <a:pPr marL="285750" indent="-285750">
              <a:buFont typeface="Wingdings" panose="05000000000000000000" pitchFamily="2" charset="2"/>
              <a:buChar char="ü"/>
            </a:pPr>
            <a:r>
              <a:rPr lang="en-IN" sz="1500" i="1" dirty="0">
                <a:latin typeface="Tw Cen MT" panose="020B0602020104020603" pitchFamily="34" charset="0"/>
              </a:rPr>
              <a:t>9 Countries,91+ Cities</a:t>
            </a:r>
          </a:p>
          <a:p>
            <a:pPr marL="285750" indent="-285750">
              <a:buFont typeface="Wingdings" panose="05000000000000000000" pitchFamily="2" charset="2"/>
              <a:buChar char="ü"/>
            </a:pPr>
            <a:r>
              <a:rPr lang="en-IN" sz="1500" i="1" dirty="0">
                <a:latin typeface="Tw Cen MT" panose="020B0602020104020603" pitchFamily="34" charset="0"/>
              </a:rPr>
              <a:t>Live Demo / PoC </a:t>
            </a:r>
          </a:p>
          <a:p>
            <a:pPr marL="285750" indent="-285750">
              <a:buFont typeface="Wingdings" panose="05000000000000000000" pitchFamily="2" charset="2"/>
              <a:buChar char="ü"/>
            </a:pPr>
            <a:r>
              <a:rPr lang="en-IN" sz="1500" i="1" dirty="0">
                <a:latin typeface="Tw Cen MT" panose="020B0602020104020603" pitchFamily="34" charset="0"/>
              </a:rPr>
              <a:t>Lower than the Lowest Professional Bidder</a:t>
            </a:r>
          </a:p>
          <a:p>
            <a:pPr marL="285750" indent="-285750">
              <a:buFont typeface="Wingdings" panose="05000000000000000000" pitchFamily="2" charset="2"/>
              <a:buChar char="ü"/>
            </a:pPr>
            <a:r>
              <a:rPr lang="en-IN" sz="1500" i="1" dirty="0">
                <a:latin typeface="Tw Cen MT" panose="020B0602020104020603" pitchFamily="34" charset="0"/>
              </a:rPr>
              <a:t>All possible Techno-commercial models</a:t>
            </a:r>
          </a:p>
          <a:p>
            <a:pPr marL="285750" indent="-285750">
              <a:buFont typeface="Wingdings" panose="05000000000000000000" pitchFamily="2" charset="2"/>
              <a:buChar char="ü"/>
            </a:pPr>
            <a:r>
              <a:rPr lang="en-IN" sz="1500" i="1" dirty="0">
                <a:latin typeface="Tw Cen MT" panose="020B0602020104020603" pitchFamily="34" charset="0"/>
              </a:rPr>
              <a:t>No Blame Game : Your CTI-CRM-VoIP “SPOC”</a:t>
            </a:r>
          </a:p>
          <a:p>
            <a:pPr marL="285750" indent="-285750">
              <a:buFont typeface="Wingdings" panose="05000000000000000000" pitchFamily="2" charset="2"/>
              <a:buChar char="ü"/>
            </a:pPr>
            <a:r>
              <a:rPr lang="en-IN" sz="1500" i="1" dirty="0">
                <a:latin typeface="Tw Cen MT" panose="020B0602020104020603" pitchFamily="34" charset="0"/>
              </a:rPr>
              <a:t>100% Gov. Compliance</a:t>
            </a:r>
          </a:p>
          <a:p>
            <a:pPr marL="285750" indent="-285750">
              <a:buFont typeface="Wingdings" panose="05000000000000000000" pitchFamily="2" charset="2"/>
              <a:buChar char="ü"/>
            </a:pPr>
            <a:r>
              <a:rPr lang="en-IN" sz="1500" i="1" dirty="0">
                <a:latin typeface="Tw Cen MT" panose="020B0602020104020603" pitchFamily="34" charset="0"/>
              </a:rPr>
              <a:t>72 HR Refund Policy</a:t>
            </a:r>
          </a:p>
          <a:p>
            <a:pPr marL="285750" indent="-285750">
              <a:buFont typeface="Wingdings" panose="05000000000000000000" pitchFamily="2" charset="2"/>
              <a:buChar char="ü"/>
            </a:pPr>
            <a:r>
              <a:rPr lang="en-IN" sz="1500" i="1" dirty="0">
                <a:latin typeface="Tw Cen MT" panose="020B0602020104020603" pitchFamily="34" charset="0"/>
              </a:rPr>
              <a:t>10% Ref. discount/s</a:t>
            </a:r>
          </a:p>
          <a:p>
            <a:pPr marL="285750" indent="-285750">
              <a:buFont typeface="Wingdings" panose="05000000000000000000" pitchFamily="2" charset="2"/>
              <a:buChar char="ü"/>
            </a:pPr>
            <a:r>
              <a:rPr lang="en-IN" sz="1500" i="1" dirty="0">
                <a:latin typeface="Tw Cen MT" panose="020B0602020104020603" pitchFamily="34" charset="0"/>
              </a:rPr>
              <a:t>24X6 Support NoC</a:t>
            </a:r>
          </a:p>
          <a:p>
            <a:pPr marL="285750" indent="-285750">
              <a:buFont typeface="+mj-lt"/>
              <a:buAutoNum type="arabicParenR"/>
            </a:pPr>
            <a:endParaRPr lang="en-IN" sz="1500" b="1" i="1" dirty="0">
              <a:latin typeface="Trebuchet MS" panose="020B0603020202020204" pitchFamily="34" charset="0"/>
            </a:endParaRPr>
          </a:p>
          <a:p>
            <a:pPr marL="228600" indent="-228600">
              <a:buFont typeface="+mj-lt"/>
              <a:buAutoNum type="arabicParenR"/>
            </a:pPr>
            <a:endParaRPr lang="en-IN" sz="1600" b="1" i="1" dirty="0">
              <a:latin typeface="Trebuchet MS" panose="020B0603020202020204" pitchFamily="34" charset="0"/>
            </a:endParaRPr>
          </a:p>
          <a:p>
            <a:endParaRPr lang="en-IN" dirty="0"/>
          </a:p>
        </p:txBody>
      </p:sp>
      <p:grpSp>
        <p:nvGrpSpPr>
          <p:cNvPr id="30" name="Group 29">
            <a:extLst>
              <a:ext uri="{FF2B5EF4-FFF2-40B4-BE49-F238E27FC236}">
                <a16:creationId xmlns="" xmlns:a16="http://schemas.microsoft.com/office/drawing/2014/main" id="{C3885DA3-B505-4BD5-A600-83DD81411100}"/>
              </a:ext>
            </a:extLst>
          </p:cNvPr>
          <p:cNvGrpSpPr/>
          <p:nvPr/>
        </p:nvGrpSpPr>
        <p:grpSpPr>
          <a:xfrm>
            <a:off x="310333" y="3572346"/>
            <a:ext cx="2276106" cy="2115624"/>
            <a:chOff x="535700" y="3214906"/>
            <a:chExt cx="2044856" cy="2044856"/>
          </a:xfrm>
        </p:grpSpPr>
        <p:pic>
          <p:nvPicPr>
            <p:cNvPr id="17" name="Picture 16">
              <a:extLst>
                <a:ext uri="{FF2B5EF4-FFF2-40B4-BE49-F238E27FC236}">
                  <a16:creationId xmlns="" xmlns:a16="http://schemas.microsoft.com/office/drawing/2014/main" id="{076C7B93-1C59-4C6C-AF21-A1D5FFEE7E9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29" name="Picture 28">
              <a:extLst>
                <a:ext uri="{FF2B5EF4-FFF2-40B4-BE49-F238E27FC236}">
                  <a16:creationId xmlns="" xmlns:a16="http://schemas.microsoft.com/office/drawing/2014/main" id="{99C2A3E4-3957-42DD-AAEB-1A79F25EEBD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33" name="Picture 32">
            <a:extLst>
              <a:ext uri="{FF2B5EF4-FFF2-40B4-BE49-F238E27FC236}">
                <a16:creationId xmlns="" xmlns:a16="http://schemas.microsoft.com/office/drawing/2014/main" id="{40B0AE55-A43A-40EE-A202-8BA6C41466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sp>
        <p:nvSpPr>
          <p:cNvPr id="61" name="TextBox 60">
            <a:extLst>
              <a:ext uri="{FF2B5EF4-FFF2-40B4-BE49-F238E27FC236}">
                <a16:creationId xmlns="" xmlns:a16="http://schemas.microsoft.com/office/drawing/2014/main" id="{856D321E-FD59-4545-9A3F-692C12FE47E6}"/>
              </a:ext>
            </a:extLst>
          </p:cNvPr>
          <p:cNvSpPr txBox="1"/>
          <p:nvPr/>
        </p:nvSpPr>
        <p:spPr>
          <a:xfrm>
            <a:off x="139192" y="636929"/>
            <a:ext cx="1806212" cy="369332"/>
          </a:xfrm>
          <a:prstGeom prst="rect">
            <a:avLst/>
          </a:prstGeom>
          <a:noFill/>
        </p:spPr>
        <p:txBody>
          <a:bodyPr wrap="square" rtlCol="0">
            <a:spAutoFit/>
          </a:bodyPr>
          <a:lstStyle/>
          <a:p>
            <a:r>
              <a:rPr lang="en-IN" sz="1700" i="1" u="sng" dirty="0">
                <a:solidFill>
                  <a:schemeClr val="bg1"/>
                </a:solidFill>
                <a:latin typeface="Tw Cen MT" panose="020B0602020104020603" pitchFamily="34" charset="0"/>
              </a:rPr>
              <a:t>avyuktaindia</a:t>
            </a:r>
            <a:r>
              <a:rPr lang="en-IN" i="1" u="sng" dirty="0">
                <a:solidFill>
                  <a:schemeClr val="bg1"/>
                </a:solidFill>
                <a:latin typeface="Tw Cen MT" panose="020B0602020104020603" pitchFamily="34" charset="0"/>
              </a:rPr>
              <a:t> </a:t>
            </a:r>
          </a:p>
        </p:txBody>
      </p:sp>
      <p:pic>
        <p:nvPicPr>
          <p:cNvPr id="9" name="Picture 8">
            <a:extLst>
              <a:ext uri="{FF2B5EF4-FFF2-40B4-BE49-F238E27FC236}">
                <a16:creationId xmlns="" xmlns:a16="http://schemas.microsoft.com/office/drawing/2014/main" id="{72ED02E9-8283-486D-A3FE-F421C53119C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4661" y="935851"/>
            <a:ext cx="582044" cy="256099"/>
          </a:xfrm>
          <a:prstGeom prst="rect">
            <a:avLst/>
          </a:prstGeom>
        </p:spPr>
      </p:pic>
      <p:sp>
        <p:nvSpPr>
          <p:cNvPr id="4" name="TextBox 3">
            <a:extLst>
              <a:ext uri="{FF2B5EF4-FFF2-40B4-BE49-F238E27FC236}">
                <a16:creationId xmlns="" xmlns:a16="http://schemas.microsoft.com/office/drawing/2014/main" id="{D75E2EB7-F34E-4442-A2EC-D58D28CE560E}"/>
              </a:ext>
            </a:extLst>
          </p:cNvPr>
          <p:cNvSpPr txBox="1"/>
          <p:nvPr/>
        </p:nvSpPr>
        <p:spPr>
          <a:xfrm>
            <a:off x="145054" y="199460"/>
            <a:ext cx="4266874" cy="338554"/>
          </a:xfrm>
          <a:prstGeom prst="rect">
            <a:avLst/>
          </a:prstGeom>
          <a:noFill/>
        </p:spPr>
        <p:txBody>
          <a:bodyPr wrap="none" rtlCol="0">
            <a:spAutoFit/>
          </a:bodyPr>
          <a:lstStyle/>
          <a:p>
            <a:r>
              <a:rPr lang="en-IN" sz="1500" i="1" dirty="0">
                <a:latin typeface="Trebuchet MS" panose="020B0603020202020204" pitchFamily="34" charset="0"/>
                <a:ea typeface="Tahoma" panose="020B0604030504040204" pitchFamily="34" charset="0"/>
                <a:cs typeface="Tahoma" panose="020B0604030504040204" pitchFamily="34" charset="0"/>
              </a:rPr>
              <a:t>24 X 7 X 365 </a:t>
            </a:r>
            <a:r>
              <a:rPr lang="en-IN" sz="1600" i="1" dirty="0">
                <a:latin typeface="Tw Cen MT" panose="020B0602020104020603" pitchFamily="34" charset="0"/>
                <a:ea typeface="Tahoma" panose="020B0604030504040204" pitchFamily="34" charset="0"/>
                <a:cs typeface="Tahoma" panose="020B0604030504040204" pitchFamily="34" charset="0"/>
              </a:rPr>
              <a:t>“Decade” of 1900+ Satisfied BPO’s</a:t>
            </a:r>
          </a:p>
        </p:txBody>
      </p:sp>
      <p:pic>
        <p:nvPicPr>
          <p:cNvPr id="18"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72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3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52B70EA-9E00-4F50-BE9F-A93BE8D89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595" y="5180131"/>
            <a:ext cx="1799112" cy="1121447"/>
          </a:xfrm>
          <a:prstGeom prst="rect">
            <a:avLst/>
          </a:prstGeom>
        </p:spPr>
      </p:pic>
      <p:pic>
        <p:nvPicPr>
          <p:cNvPr id="5" name="Picture 4">
            <a:extLst>
              <a:ext uri="{FF2B5EF4-FFF2-40B4-BE49-F238E27FC236}">
                <a16:creationId xmlns="" xmlns:a16="http://schemas.microsoft.com/office/drawing/2014/main" id="{5A653DE1-8533-4155-B30E-6F7DF9C99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42" y="4940679"/>
            <a:ext cx="1137345" cy="1171603"/>
          </a:xfrm>
          <a:prstGeom prst="rect">
            <a:avLst/>
          </a:prstGeom>
        </p:spPr>
      </p:pic>
      <p:pic>
        <p:nvPicPr>
          <p:cNvPr id="6" name="Picture 5">
            <a:extLst>
              <a:ext uri="{FF2B5EF4-FFF2-40B4-BE49-F238E27FC236}">
                <a16:creationId xmlns="" xmlns:a16="http://schemas.microsoft.com/office/drawing/2014/main" id="{7A2F295D-B99A-4563-8C1A-4385EB333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440" y="1343370"/>
            <a:ext cx="1651412" cy="1651412"/>
          </a:xfrm>
          <a:prstGeom prst="rect">
            <a:avLst/>
          </a:prstGeom>
        </p:spPr>
      </p:pic>
      <p:pic>
        <p:nvPicPr>
          <p:cNvPr id="7" name="Picture 6">
            <a:extLst>
              <a:ext uri="{FF2B5EF4-FFF2-40B4-BE49-F238E27FC236}">
                <a16:creationId xmlns="" xmlns:a16="http://schemas.microsoft.com/office/drawing/2014/main" id="{817667FF-81E6-47F7-8A48-25CAF85EA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172" y="3531271"/>
            <a:ext cx="1676697" cy="802466"/>
          </a:xfrm>
          <a:prstGeom prst="rect">
            <a:avLst/>
          </a:prstGeom>
        </p:spPr>
      </p:pic>
      <p:pic>
        <p:nvPicPr>
          <p:cNvPr id="8" name="Picture 7">
            <a:extLst>
              <a:ext uri="{FF2B5EF4-FFF2-40B4-BE49-F238E27FC236}">
                <a16:creationId xmlns="" xmlns:a16="http://schemas.microsoft.com/office/drawing/2014/main" id="{C896E0FC-90F2-4E09-9535-D6E824299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5" y="3210369"/>
            <a:ext cx="2043872" cy="1585211"/>
          </a:xfrm>
          <a:prstGeom prst="rect">
            <a:avLst/>
          </a:prstGeom>
        </p:spPr>
      </p:pic>
      <p:pic>
        <p:nvPicPr>
          <p:cNvPr id="9" name="Picture 8">
            <a:extLst>
              <a:ext uri="{FF2B5EF4-FFF2-40B4-BE49-F238E27FC236}">
                <a16:creationId xmlns="" xmlns:a16="http://schemas.microsoft.com/office/drawing/2014/main" id="{7D009DF8-4155-4F9D-A15D-EE05105CE1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0621" y="3212580"/>
            <a:ext cx="1272878" cy="1522150"/>
          </a:xfrm>
          <a:prstGeom prst="rect">
            <a:avLst/>
          </a:prstGeom>
        </p:spPr>
      </p:pic>
      <p:pic>
        <p:nvPicPr>
          <p:cNvPr id="10" name="Picture 9">
            <a:extLst>
              <a:ext uri="{FF2B5EF4-FFF2-40B4-BE49-F238E27FC236}">
                <a16:creationId xmlns="" xmlns:a16="http://schemas.microsoft.com/office/drawing/2014/main" id="{04AC6022-1F90-4458-ADF9-90BDEBB2B2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013" y="1741098"/>
            <a:ext cx="1685004" cy="1093506"/>
          </a:xfrm>
          <a:prstGeom prst="rect">
            <a:avLst/>
          </a:prstGeom>
        </p:spPr>
      </p:pic>
      <p:pic>
        <p:nvPicPr>
          <p:cNvPr id="11" name="Picture 10">
            <a:extLst>
              <a:ext uri="{FF2B5EF4-FFF2-40B4-BE49-F238E27FC236}">
                <a16:creationId xmlns="" xmlns:a16="http://schemas.microsoft.com/office/drawing/2014/main" id="{01D7DE9A-B0FD-42A3-A223-CFEC5D0DFD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013" y="5171346"/>
            <a:ext cx="1038599" cy="1038599"/>
          </a:xfrm>
          <a:prstGeom prst="rect">
            <a:avLst/>
          </a:prstGeom>
        </p:spPr>
      </p:pic>
      <p:pic>
        <p:nvPicPr>
          <p:cNvPr id="12" name="Picture 11">
            <a:extLst>
              <a:ext uri="{FF2B5EF4-FFF2-40B4-BE49-F238E27FC236}">
                <a16:creationId xmlns="" xmlns:a16="http://schemas.microsoft.com/office/drawing/2014/main" id="{4F0EE48B-3F6F-44A0-A66C-B34967075A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6883" y="4742001"/>
            <a:ext cx="2095283" cy="1771412"/>
          </a:xfrm>
          <a:prstGeom prst="rect">
            <a:avLst/>
          </a:prstGeom>
        </p:spPr>
      </p:pic>
      <p:pic>
        <p:nvPicPr>
          <p:cNvPr id="13" name="Picture 12">
            <a:extLst>
              <a:ext uri="{FF2B5EF4-FFF2-40B4-BE49-F238E27FC236}">
                <a16:creationId xmlns="" xmlns:a16="http://schemas.microsoft.com/office/drawing/2014/main" id="{1F1ED916-0611-4482-A43B-1039699961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3827" y="1570489"/>
            <a:ext cx="1351389" cy="1434724"/>
          </a:xfrm>
          <a:prstGeom prst="rect">
            <a:avLst/>
          </a:prstGeom>
        </p:spPr>
      </p:pic>
      <p:pic>
        <p:nvPicPr>
          <p:cNvPr id="14" name="Picture 13">
            <a:extLst>
              <a:ext uri="{FF2B5EF4-FFF2-40B4-BE49-F238E27FC236}">
                <a16:creationId xmlns="" xmlns:a16="http://schemas.microsoft.com/office/drawing/2014/main" id="{82FB4B84-894E-4DED-A877-1AD70A3FA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4912" y="3360661"/>
            <a:ext cx="1853899" cy="1143687"/>
          </a:xfrm>
          <a:prstGeom prst="rect">
            <a:avLst/>
          </a:prstGeom>
        </p:spPr>
      </p:pic>
      <p:pic>
        <p:nvPicPr>
          <p:cNvPr id="15" name="Picture 14">
            <a:extLst>
              <a:ext uri="{FF2B5EF4-FFF2-40B4-BE49-F238E27FC236}">
                <a16:creationId xmlns="" xmlns:a16="http://schemas.microsoft.com/office/drawing/2014/main" id="{73E24B4B-18F0-4A42-8222-1CB517C3C56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17494" y="3274351"/>
            <a:ext cx="1372306" cy="1346834"/>
          </a:xfrm>
          <a:prstGeom prst="rect">
            <a:avLst/>
          </a:prstGeom>
        </p:spPr>
      </p:pic>
      <p:pic>
        <p:nvPicPr>
          <p:cNvPr id="16" name="Picture 15">
            <a:extLst>
              <a:ext uri="{FF2B5EF4-FFF2-40B4-BE49-F238E27FC236}">
                <a16:creationId xmlns="" xmlns:a16="http://schemas.microsoft.com/office/drawing/2014/main" id="{80DCF672-412F-4598-938D-A4F808133E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7904" y="5192749"/>
            <a:ext cx="1676697" cy="1017196"/>
          </a:xfrm>
          <a:prstGeom prst="rect">
            <a:avLst/>
          </a:prstGeom>
        </p:spPr>
      </p:pic>
      <p:pic>
        <p:nvPicPr>
          <p:cNvPr id="22" name="Picture 21">
            <a:extLst>
              <a:ext uri="{FF2B5EF4-FFF2-40B4-BE49-F238E27FC236}">
                <a16:creationId xmlns="" xmlns:a16="http://schemas.microsoft.com/office/drawing/2014/main" id="{35B45EB0-1FED-4F64-93CA-681C0B35B4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85355" y="5038543"/>
            <a:ext cx="1053264" cy="1188082"/>
          </a:xfrm>
          <a:prstGeom prst="rect">
            <a:avLst/>
          </a:prstGeom>
        </p:spPr>
      </p:pic>
      <p:pic>
        <p:nvPicPr>
          <p:cNvPr id="24" name="Picture 23">
            <a:extLst>
              <a:ext uri="{FF2B5EF4-FFF2-40B4-BE49-F238E27FC236}">
                <a16:creationId xmlns="" xmlns:a16="http://schemas.microsoft.com/office/drawing/2014/main" id="{438B1954-66E9-43B8-B389-1D300F6DA32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07399" y="1272918"/>
            <a:ext cx="1651412" cy="1651412"/>
          </a:xfrm>
          <a:prstGeom prst="rect">
            <a:avLst/>
          </a:prstGeom>
        </p:spPr>
      </p:pic>
      <p:pic>
        <p:nvPicPr>
          <p:cNvPr id="26" name="Picture 25">
            <a:extLst>
              <a:ext uri="{FF2B5EF4-FFF2-40B4-BE49-F238E27FC236}">
                <a16:creationId xmlns="" xmlns:a16="http://schemas.microsoft.com/office/drawing/2014/main" id="{F4F3EAE0-3F24-40BB-A7ED-0E773E642D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14300" y="1441369"/>
            <a:ext cx="1940711" cy="1393235"/>
          </a:xfrm>
          <a:prstGeom prst="rect">
            <a:avLst/>
          </a:prstGeom>
        </p:spPr>
      </p:pic>
      <p:sp>
        <p:nvSpPr>
          <p:cNvPr id="27" name="TextBox 26">
            <a:extLst>
              <a:ext uri="{FF2B5EF4-FFF2-40B4-BE49-F238E27FC236}">
                <a16:creationId xmlns="" xmlns:a16="http://schemas.microsoft.com/office/drawing/2014/main" id="{6ACBD61A-C607-4D09-93F7-43B1E9ABBC13}"/>
              </a:ext>
            </a:extLst>
          </p:cNvPr>
          <p:cNvSpPr txBox="1"/>
          <p:nvPr/>
        </p:nvSpPr>
        <p:spPr>
          <a:xfrm>
            <a:off x="4097584" y="235215"/>
            <a:ext cx="3882966" cy="923330"/>
          </a:xfrm>
          <a:prstGeom prst="rect">
            <a:avLst/>
          </a:prstGeom>
          <a:noFill/>
        </p:spPr>
        <p:txBody>
          <a:bodyPr wrap="square" rtlCol="0">
            <a:spAutoFit/>
          </a:bodyPr>
          <a:lstStyle/>
          <a:p>
            <a:pPr algn="ctr"/>
            <a:r>
              <a:rPr lang="en-IN" sz="2700" i="1" u="sng" dirty="0">
                <a:latin typeface="Trebuchet MS" panose="020B0603020202020204" pitchFamily="34" charset="0"/>
              </a:rPr>
              <a:t>Trust over 11+ years</a:t>
            </a:r>
          </a:p>
          <a:p>
            <a:pPr algn="ctr"/>
            <a:r>
              <a:rPr lang="en-IN" sz="1600" i="1" u="sng" dirty="0">
                <a:latin typeface="Trebuchet MS" panose="020B0603020202020204" pitchFamily="34" charset="0"/>
              </a:rPr>
              <a:t>Some*</a:t>
            </a:r>
            <a:r>
              <a:rPr lang="en-IN" sz="2700" i="1" u="sng" dirty="0">
                <a:latin typeface="Trebuchet MS" panose="020B0603020202020204" pitchFamily="34" charset="0"/>
              </a:rPr>
              <a:t> Major Clients</a:t>
            </a:r>
          </a:p>
        </p:txBody>
      </p:sp>
      <p:sp>
        <p:nvSpPr>
          <p:cNvPr id="28" name="Left Bracket 27">
            <a:extLst>
              <a:ext uri="{FF2B5EF4-FFF2-40B4-BE49-F238E27FC236}">
                <a16:creationId xmlns="" xmlns:a16="http://schemas.microsoft.com/office/drawing/2014/main" id="{1C97C2F1-708B-42A6-BA9E-ADC2BEABE768}"/>
              </a:ext>
            </a:extLst>
          </p:cNvPr>
          <p:cNvSpPr/>
          <p:nvPr/>
        </p:nvSpPr>
        <p:spPr>
          <a:xfrm>
            <a:off x="329375" y="1574711"/>
            <a:ext cx="1685004" cy="49387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9" name="Right Bracket 28">
            <a:extLst>
              <a:ext uri="{FF2B5EF4-FFF2-40B4-BE49-F238E27FC236}">
                <a16:creationId xmlns="" xmlns:a16="http://schemas.microsoft.com/office/drawing/2014/main" id="{8A6802C2-2E8B-4A7D-8776-017713F310AD}"/>
              </a:ext>
            </a:extLst>
          </p:cNvPr>
          <p:cNvSpPr/>
          <p:nvPr/>
        </p:nvSpPr>
        <p:spPr>
          <a:xfrm>
            <a:off x="10371753" y="1343370"/>
            <a:ext cx="1507212" cy="51859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21"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7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6093201A-3913-4914-BB1C-6A85E8A4FEF5}"/>
              </a:ext>
            </a:extLst>
          </p:cNvPr>
          <p:cNvSpPr txBox="1"/>
          <p:nvPr/>
        </p:nvSpPr>
        <p:spPr>
          <a:xfrm>
            <a:off x="4411780" y="178243"/>
            <a:ext cx="3882966" cy="507831"/>
          </a:xfrm>
          <a:prstGeom prst="rect">
            <a:avLst/>
          </a:prstGeom>
          <a:noFill/>
        </p:spPr>
        <p:txBody>
          <a:bodyPr wrap="square" rtlCol="0">
            <a:spAutoFit/>
          </a:bodyPr>
          <a:lstStyle/>
          <a:p>
            <a:pPr algn="ctr"/>
            <a:r>
              <a:rPr lang="en-IN" sz="2700" i="1" u="sng" dirty="0">
                <a:latin typeface="Trebuchet MS" panose="020B0603020202020204" pitchFamily="34" charset="0"/>
              </a:rPr>
              <a:t>CTI Hardware Partners</a:t>
            </a:r>
          </a:p>
        </p:txBody>
      </p:sp>
      <p:sp>
        <p:nvSpPr>
          <p:cNvPr id="41" name="Left Bracket 40">
            <a:extLst>
              <a:ext uri="{FF2B5EF4-FFF2-40B4-BE49-F238E27FC236}">
                <a16:creationId xmlns="" xmlns:a16="http://schemas.microsoft.com/office/drawing/2014/main" id="{AE56F8C1-3F49-46FD-B1EE-FD7A20B31BB7}"/>
              </a:ext>
            </a:extLst>
          </p:cNvPr>
          <p:cNvSpPr/>
          <p:nvPr/>
        </p:nvSpPr>
        <p:spPr>
          <a:xfrm>
            <a:off x="1665835" y="774794"/>
            <a:ext cx="1097075" cy="593080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2" name="Right Bracket 41">
            <a:extLst>
              <a:ext uri="{FF2B5EF4-FFF2-40B4-BE49-F238E27FC236}">
                <a16:creationId xmlns="" xmlns:a16="http://schemas.microsoft.com/office/drawing/2014/main" id="{89DDCB89-977C-4A9C-920B-474940646439}"/>
              </a:ext>
            </a:extLst>
          </p:cNvPr>
          <p:cNvSpPr/>
          <p:nvPr/>
        </p:nvSpPr>
        <p:spPr>
          <a:xfrm>
            <a:off x="9076026" y="774794"/>
            <a:ext cx="1150519" cy="593080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 name="Picture 2">
            <a:extLst>
              <a:ext uri="{FF2B5EF4-FFF2-40B4-BE49-F238E27FC236}">
                <a16:creationId xmlns="" xmlns:a16="http://schemas.microsoft.com/office/drawing/2014/main" id="{D14F850D-61B4-4E42-A18F-520930532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476" y="1059831"/>
            <a:ext cx="2095559" cy="1181100"/>
          </a:xfrm>
          <a:prstGeom prst="rect">
            <a:avLst/>
          </a:prstGeom>
        </p:spPr>
      </p:pic>
      <p:pic>
        <p:nvPicPr>
          <p:cNvPr id="9" name="Picture 8">
            <a:extLst>
              <a:ext uri="{FF2B5EF4-FFF2-40B4-BE49-F238E27FC236}">
                <a16:creationId xmlns="" xmlns:a16="http://schemas.microsoft.com/office/drawing/2014/main" id="{0C58BE58-20ED-48CB-9AD8-7E883107D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616" y="1191956"/>
            <a:ext cx="2667275" cy="916850"/>
          </a:xfrm>
          <a:prstGeom prst="rect">
            <a:avLst/>
          </a:prstGeom>
        </p:spPr>
      </p:pic>
      <p:pic>
        <p:nvPicPr>
          <p:cNvPr id="15" name="Picture 14">
            <a:extLst>
              <a:ext uri="{FF2B5EF4-FFF2-40B4-BE49-F238E27FC236}">
                <a16:creationId xmlns="" xmlns:a16="http://schemas.microsoft.com/office/drawing/2014/main" id="{DE149F0E-3FD3-42C1-AFF7-F4E0EF9FC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050" y="413500"/>
            <a:ext cx="2514671" cy="2363930"/>
          </a:xfrm>
          <a:prstGeom prst="rect">
            <a:avLst/>
          </a:prstGeom>
        </p:spPr>
      </p:pic>
      <p:pic>
        <p:nvPicPr>
          <p:cNvPr id="21" name="Picture 20">
            <a:extLst>
              <a:ext uri="{FF2B5EF4-FFF2-40B4-BE49-F238E27FC236}">
                <a16:creationId xmlns="" xmlns:a16="http://schemas.microsoft.com/office/drawing/2014/main" id="{2B18648D-784E-41F4-83C9-1F26144A80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385" y="2859635"/>
            <a:ext cx="2095560" cy="916850"/>
          </a:xfrm>
          <a:prstGeom prst="rect">
            <a:avLst/>
          </a:prstGeom>
        </p:spPr>
      </p:pic>
      <p:pic>
        <p:nvPicPr>
          <p:cNvPr id="27" name="Picture 26">
            <a:extLst>
              <a:ext uri="{FF2B5EF4-FFF2-40B4-BE49-F238E27FC236}">
                <a16:creationId xmlns="" xmlns:a16="http://schemas.microsoft.com/office/drawing/2014/main" id="{FD5AF924-FDC0-49FA-BF03-35225CA56B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8408" y="2628453"/>
            <a:ext cx="2502696" cy="1143000"/>
          </a:xfrm>
          <a:prstGeom prst="rect">
            <a:avLst/>
          </a:prstGeom>
        </p:spPr>
      </p:pic>
      <p:pic>
        <p:nvPicPr>
          <p:cNvPr id="33" name="Picture 32">
            <a:extLst>
              <a:ext uri="{FF2B5EF4-FFF2-40B4-BE49-F238E27FC236}">
                <a16:creationId xmlns="" xmlns:a16="http://schemas.microsoft.com/office/drawing/2014/main" id="{3A9FE004-F5D4-4574-89AA-3E5BB2D6FA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633" y="2511772"/>
            <a:ext cx="1722367" cy="1193880"/>
          </a:xfrm>
          <a:prstGeom prst="rect">
            <a:avLst/>
          </a:prstGeom>
        </p:spPr>
      </p:pic>
      <p:pic>
        <p:nvPicPr>
          <p:cNvPr id="43" name="Picture 42">
            <a:extLst>
              <a:ext uri="{FF2B5EF4-FFF2-40B4-BE49-F238E27FC236}">
                <a16:creationId xmlns="" xmlns:a16="http://schemas.microsoft.com/office/drawing/2014/main" id="{9BA59166-0B34-4023-81F2-7A819EAF7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34" y="3121564"/>
            <a:ext cx="2804588" cy="3147869"/>
          </a:xfrm>
          <a:prstGeom prst="rect">
            <a:avLst/>
          </a:prstGeom>
        </p:spPr>
      </p:pic>
      <p:pic>
        <p:nvPicPr>
          <p:cNvPr id="46" name="Picture 45">
            <a:extLst>
              <a:ext uri="{FF2B5EF4-FFF2-40B4-BE49-F238E27FC236}">
                <a16:creationId xmlns="" xmlns:a16="http://schemas.microsoft.com/office/drawing/2014/main" id="{C0FCC6AE-942B-4D9E-AB89-87DF1355B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8801" y="3904179"/>
            <a:ext cx="4491890" cy="1516837"/>
          </a:xfrm>
          <a:prstGeom prst="rect">
            <a:avLst/>
          </a:prstGeom>
        </p:spPr>
      </p:pic>
      <p:pic>
        <p:nvPicPr>
          <p:cNvPr id="48" name="Picture 47">
            <a:extLst>
              <a:ext uri="{FF2B5EF4-FFF2-40B4-BE49-F238E27FC236}">
                <a16:creationId xmlns="" xmlns:a16="http://schemas.microsoft.com/office/drawing/2014/main" id="{C90ECA54-E0BE-4BC8-8B68-BF024906FA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9879" y="5595267"/>
            <a:ext cx="2937672" cy="807106"/>
          </a:xfrm>
          <a:prstGeom prst="rect">
            <a:avLst/>
          </a:prstGeom>
        </p:spPr>
      </p:pic>
      <p:pic>
        <p:nvPicPr>
          <p:cNvPr id="50" name="Picture 49">
            <a:extLst>
              <a:ext uri="{FF2B5EF4-FFF2-40B4-BE49-F238E27FC236}">
                <a16:creationId xmlns="" xmlns:a16="http://schemas.microsoft.com/office/drawing/2014/main" id="{5EF6C1C1-0081-44A6-9F02-33C80DBDBF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0787" y="5343308"/>
            <a:ext cx="1153733" cy="1311023"/>
          </a:xfrm>
          <a:prstGeom prst="rect">
            <a:avLst/>
          </a:prstGeom>
        </p:spPr>
      </p:pic>
      <p:pic>
        <p:nvPicPr>
          <p:cNvPr id="54" name="Picture 53">
            <a:extLst>
              <a:ext uri="{FF2B5EF4-FFF2-40B4-BE49-F238E27FC236}">
                <a16:creationId xmlns="" xmlns:a16="http://schemas.microsoft.com/office/drawing/2014/main" id="{4FBFB784-4AA7-4FBC-8E9A-EBB7C4E71A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13445" y="5426459"/>
            <a:ext cx="2052555" cy="1015715"/>
          </a:xfrm>
          <a:prstGeom prst="rect">
            <a:avLst/>
          </a:prstGeom>
        </p:spPr>
      </p:pic>
      <p:pic>
        <p:nvPicPr>
          <p:cNvPr id="16" name="Picture 15">
            <a:extLst>
              <a:ext uri="{FF2B5EF4-FFF2-40B4-BE49-F238E27FC236}">
                <a16:creationId xmlns="" xmlns:a16="http://schemas.microsoft.com/office/drawing/2014/main" id="{01D69D38-CAAF-4617-ACEB-8D6E1EB909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97768" y="3976309"/>
            <a:ext cx="1506382" cy="1112592"/>
          </a:xfrm>
          <a:prstGeom prst="rect">
            <a:avLst/>
          </a:prstGeom>
        </p:spPr>
      </p:pic>
      <p:pic>
        <p:nvPicPr>
          <p:cNvPr id="18" name="Picture 17">
            <a:extLst>
              <a:ext uri="{FF2B5EF4-FFF2-40B4-BE49-F238E27FC236}">
                <a16:creationId xmlns="" xmlns:a16="http://schemas.microsoft.com/office/drawing/2014/main" id="{3F997292-C8C6-42A3-8660-3E308F96D23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89233" y="2535420"/>
            <a:ext cx="1399981" cy="1045061"/>
          </a:xfrm>
          <a:prstGeom prst="rect">
            <a:avLst/>
          </a:prstGeom>
        </p:spPr>
      </p:pic>
      <p:pic>
        <p:nvPicPr>
          <p:cNvPr id="20" name="Picture 19">
            <a:extLst>
              <a:ext uri="{FF2B5EF4-FFF2-40B4-BE49-F238E27FC236}">
                <a16:creationId xmlns="" xmlns:a16="http://schemas.microsoft.com/office/drawing/2014/main" id="{D1A18065-89B2-425B-85F8-F9C58402C9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53906" y="933497"/>
            <a:ext cx="1743245" cy="1307434"/>
          </a:xfrm>
          <a:prstGeom prst="rect">
            <a:avLst/>
          </a:prstGeom>
        </p:spPr>
      </p:pic>
      <p:pic>
        <p:nvPicPr>
          <p:cNvPr id="23" name="Picture 22">
            <a:extLst>
              <a:ext uri="{FF2B5EF4-FFF2-40B4-BE49-F238E27FC236}">
                <a16:creationId xmlns="" xmlns:a16="http://schemas.microsoft.com/office/drawing/2014/main" id="{B7C1139A-DD14-4A3A-8595-DC204C31859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19541" y="5484729"/>
            <a:ext cx="1360097" cy="994443"/>
          </a:xfrm>
          <a:prstGeom prst="rect">
            <a:avLst/>
          </a:prstGeom>
        </p:spPr>
      </p:pic>
      <p:pic>
        <p:nvPicPr>
          <p:cNvPr id="22"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05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062CBC4-5E4B-4E80-BA40-6395915FC547}"/>
              </a:ext>
            </a:extLst>
          </p:cNvPr>
          <p:cNvSpPr txBox="1"/>
          <p:nvPr/>
        </p:nvSpPr>
        <p:spPr>
          <a:xfrm>
            <a:off x="5784107" y="106017"/>
            <a:ext cx="2000868" cy="507831"/>
          </a:xfrm>
          <a:prstGeom prst="rect">
            <a:avLst/>
          </a:prstGeom>
          <a:noFill/>
        </p:spPr>
        <p:txBody>
          <a:bodyPr wrap="none" rtlCol="0">
            <a:spAutoFit/>
          </a:bodyPr>
          <a:lstStyle/>
          <a:p>
            <a:pPr algn="ctr"/>
            <a:r>
              <a:rPr lang="en-US" sz="2700" i="1" u="sng" dirty="0">
                <a:latin typeface="Trebuchet MS" panose="020B0603020202020204" pitchFamily="34" charset="0"/>
              </a:rPr>
              <a:t>Useful links</a:t>
            </a:r>
            <a:endParaRPr lang="hi-IN" sz="2700" i="1" dirty="0">
              <a:latin typeface="Trebuchet MS" panose="020B0603020202020204" pitchFamily="34" charset="0"/>
            </a:endParaRPr>
          </a:p>
        </p:txBody>
      </p:sp>
      <p:graphicFrame>
        <p:nvGraphicFramePr>
          <p:cNvPr id="3" name="Diagram 2">
            <a:extLst>
              <a:ext uri="{FF2B5EF4-FFF2-40B4-BE49-F238E27FC236}">
                <a16:creationId xmlns="" xmlns:a16="http://schemas.microsoft.com/office/drawing/2014/main" id="{70CA0782-AA46-4774-BABD-4C36A32C2F39}"/>
              </a:ext>
            </a:extLst>
          </p:cNvPr>
          <p:cNvGraphicFramePr/>
          <p:nvPr>
            <p:extLst/>
          </p:nvPr>
        </p:nvGraphicFramePr>
        <p:xfrm>
          <a:off x="1709531" y="1058849"/>
          <a:ext cx="10116710" cy="5799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0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5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t>Thank You for Your Time</a:t>
            </a:r>
            <a:endParaRPr lang="en-GB" sz="6000" b="1" dirty="0"/>
          </a:p>
        </p:txBody>
      </p:sp>
    </p:spTree>
    <p:extLst>
      <p:ext uri="{BB962C8B-B14F-4D97-AF65-F5344CB8AC3E}">
        <p14:creationId xmlns:p14="http://schemas.microsoft.com/office/powerpoint/2010/main" val="263748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 xmlns:a16="http://schemas.microsoft.com/office/drawing/2014/main" id="{13BB963E-969C-47FA-B946-24599467BC9C}"/>
              </a:ext>
            </a:extLst>
          </p:cNvPr>
          <p:cNvGraphicFramePr/>
          <p:nvPr>
            <p:extLst>
              <p:ext uri="{D42A27DB-BD31-4B8C-83A1-F6EECF244321}">
                <p14:modId xmlns:p14="http://schemas.microsoft.com/office/powerpoint/2010/main" val="152300772"/>
              </p:ext>
            </p:extLst>
          </p:nvPr>
        </p:nvGraphicFramePr>
        <p:xfrm>
          <a:off x="2816501" y="1819288"/>
          <a:ext cx="6558998" cy="328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46302" y="165867"/>
            <a:ext cx="3467100" cy="15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 xmlns:a16="http://schemas.microsoft.com/office/drawing/2014/main" id="{A3388B76-91DA-46B6-9FE2-573948C2DBDA}"/>
              </a:ext>
            </a:extLst>
          </p:cNvPr>
          <p:cNvSpPr txBox="1"/>
          <p:nvPr/>
        </p:nvSpPr>
        <p:spPr>
          <a:xfrm>
            <a:off x="240029" y="410135"/>
            <a:ext cx="2584450" cy="369888"/>
          </a:xfrm>
          <a:prstGeom prst="rect">
            <a:avLst/>
          </a:prstGeom>
          <a:noFill/>
        </p:spPr>
        <p:txBody>
          <a:bodyPr wrap="none">
            <a:spAutoFit/>
          </a:bodyPr>
          <a:lstStyle/>
          <a:p>
            <a:pPr>
              <a:defRPr/>
            </a:pPr>
            <a:r>
              <a:rPr lang="en-IN" i="1" dirty="0">
                <a:solidFill>
                  <a:srgbClr val="C00000"/>
                </a:solidFill>
                <a:hlinkClick r:id="rId8">
                  <a:extLst>
                    <a:ext uri="{A12FA001-AC4F-418D-AE19-62706E023703}">
                      <ahyp:hlinkClr xmlns="" xmlns:ahyp="http://schemas.microsoft.com/office/drawing/2018/hyperlinkcolor" val="tx"/>
                    </a:ext>
                  </a:extLst>
                </a:hlinkClick>
              </a:rPr>
              <a:t>www.dialerindia.com</a:t>
            </a:r>
            <a:endParaRPr lang="en-IN" i="1" dirty="0">
              <a:solidFill>
                <a:srgbClr val="C00000"/>
              </a:solidFill>
            </a:endParaRPr>
          </a:p>
        </p:txBody>
      </p:sp>
      <p:pic>
        <p:nvPicPr>
          <p:cNvPr id="21" name="Picture 20">
            <a:extLst>
              <a:ext uri="{FF2B5EF4-FFF2-40B4-BE49-F238E27FC236}">
                <a16:creationId xmlns="" xmlns:a16="http://schemas.microsoft.com/office/drawing/2014/main" id="{684A9D11-E3F7-48C1-9996-828B10F0BB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8880" y="4401451"/>
            <a:ext cx="3993504" cy="2456549"/>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p:spPr>
      </p:pic>
      <p:sp>
        <p:nvSpPr>
          <p:cNvPr id="19462" name="Rectangle 21">
            <a:extLst>
              <a:ext uri="{FF2B5EF4-FFF2-40B4-BE49-F238E27FC236}">
                <a16:creationId xmlns="" xmlns:a16="http://schemas.microsoft.com/office/drawing/2014/main" id="{1CE2992B-34B1-41D8-92C3-0C2BF3883F24}"/>
              </a:ext>
            </a:extLst>
          </p:cNvPr>
          <p:cNvSpPr>
            <a:spLocks noChangeArrowheads="1"/>
          </p:cNvSpPr>
          <p:nvPr/>
        </p:nvSpPr>
        <p:spPr bwMode="auto">
          <a:xfrm>
            <a:off x="354159" y="59324"/>
            <a:ext cx="229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IN" altLang="en-US" i="1" dirty="0">
                <a:solidFill>
                  <a:srgbClr val="C00000"/>
                </a:solidFill>
              </a:rPr>
              <a:t>+91-856-00-00-600</a:t>
            </a:r>
          </a:p>
        </p:txBody>
      </p:sp>
      <p:pic>
        <p:nvPicPr>
          <p:cNvPr id="19463" name="Picture 23">
            <a:extLst>
              <a:ext uri="{FF2B5EF4-FFF2-40B4-BE49-F238E27FC236}">
                <a16:creationId xmlns="" xmlns:a16="http://schemas.microsoft.com/office/drawing/2014/main" id="{3B5C9481-3A41-4CC7-AD79-9564ECA4813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22" y="106704"/>
            <a:ext cx="2873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6BC2C188-C96B-49FC-B53A-D48DF1DB350B}"/>
              </a:ext>
            </a:extLst>
          </p:cNvPr>
          <p:cNvSpPr txBox="1"/>
          <p:nvPr/>
        </p:nvSpPr>
        <p:spPr>
          <a:xfrm>
            <a:off x="240028" y="636929"/>
            <a:ext cx="1705375" cy="369332"/>
          </a:xfrm>
          <a:prstGeom prst="rect">
            <a:avLst/>
          </a:prstGeom>
          <a:noFill/>
        </p:spPr>
        <p:txBody>
          <a:bodyPr wrap="square" rtlCol="0">
            <a:spAutoFit/>
          </a:bodyPr>
          <a:lstStyle/>
          <a:p>
            <a:r>
              <a:rPr lang="en-IN" sz="1700" i="1" u="sng" dirty="0">
                <a:solidFill>
                  <a:schemeClr val="accent1"/>
                </a:solidFill>
                <a:latin typeface="Tw Cen MT" panose="020B0602020104020603" pitchFamily="34" charset="0"/>
              </a:rPr>
              <a:t>avyuktaindia</a:t>
            </a:r>
            <a:r>
              <a:rPr lang="en-IN" i="1" u="sng" dirty="0">
                <a:solidFill>
                  <a:schemeClr val="accent1"/>
                </a:solidFill>
                <a:latin typeface="Tw Cen MT" panose="020B0602020104020603" pitchFamily="34" charset="0"/>
              </a:rPr>
              <a:t> </a:t>
            </a:r>
          </a:p>
        </p:txBody>
      </p:sp>
      <p:pic>
        <p:nvPicPr>
          <p:cNvPr id="10" name="Picture 9">
            <a:extLst>
              <a:ext uri="{FF2B5EF4-FFF2-40B4-BE49-F238E27FC236}">
                <a16:creationId xmlns="" xmlns:a16="http://schemas.microsoft.com/office/drawing/2014/main" id="{1BC1EB6B-5305-4B10-BD9A-D78C077937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254" y="997367"/>
            <a:ext cx="582044" cy="256099"/>
          </a:xfrm>
          <a:prstGeom prst="rect">
            <a:avLst/>
          </a:prstGeom>
        </p:spPr>
      </p:pic>
      <p:grpSp>
        <p:nvGrpSpPr>
          <p:cNvPr id="11" name="Group 10">
            <a:extLst>
              <a:ext uri="{FF2B5EF4-FFF2-40B4-BE49-F238E27FC236}">
                <a16:creationId xmlns="" xmlns:a16="http://schemas.microsoft.com/office/drawing/2014/main" id="{A85B717B-F60C-451C-B002-606563C76963}"/>
              </a:ext>
            </a:extLst>
          </p:cNvPr>
          <p:cNvGrpSpPr/>
          <p:nvPr/>
        </p:nvGrpSpPr>
        <p:grpSpPr>
          <a:xfrm>
            <a:off x="9213854" y="5778821"/>
            <a:ext cx="2978146" cy="1079179"/>
            <a:chOff x="-217394" y="0"/>
            <a:chExt cx="3953221" cy="821634"/>
          </a:xfrm>
        </p:grpSpPr>
        <p:sp>
          <p:nvSpPr>
            <p:cNvPr id="13" name="Pentagon 20">
              <a:extLst>
                <a:ext uri="{FF2B5EF4-FFF2-40B4-BE49-F238E27FC236}">
                  <a16:creationId xmlns="" xmlns:a16="http://schemas.microsoft.com/office/drawing/2014/main" id="{101C3BB9-34DC-4B20-A06D-E95699D27FD0}"/>
                </a:ext>
              </a:extLst>
            </p:cNvPr>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agon 4">
              <a:extLst>
                <a:ext uri="{FF2B5EF4-FFF2-40B4-BE49-F238E27FC236}">
                  <a16:creationId xmlns="" xmlns:a16="http://schemas.microsoft.com/office/drawing/2014/main" id="{7DAA5513-E248-44D8-8C7F-43D1F4705FE3}"/>
                </a:ext>
              </a:extLst>
            </p:cNvPr>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pic>
        <p:nvPicPr>
          <p:cNvPr id="15" name="Picture 14">
            <a:extLst>
              <a:ext uri="{FF2B5EF4-FFF2-40B4-BE49-F238E27FC236}">
                <a16:creationId xmlns="" xmlns:a16="http://schemas.microsoft.com/office/drawing/2014/main" id="{DB75205F-DB5D-4C70-BCE4-A174513E65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grpSp>
        <p:nvGrpSpPr>
          <p:cNvPr id="16" name="Group 15">
            <a:extLst>
              <a:ext uri="{FF2B5EF4-FFF2-40B4-BE49-F238E27FC236}">
                <a16:creationId xmlns="" xmlns:a16="http://schemas.microsoft.com/office/drawing/2014/main" id="{348B4EC3-0ACC-4F37-88BA-798F9A5D1BA3}"/>
              </a:ext>
            </a:extLst>
          </p:cNvPr>
          <p:cNvGrpSpPr/>
          <p:nvPr/>
        </p:nvGrpSpPr>
        <p:grpSpPr>
          <a:xfrm>
            <a:off x="354159" y="5376773"/>
            <a:ext cx="1591245" cy="1488306"/>
            <a:chOff x="535700" y="3214906"/>
            <a:chExt cx="2044856" cy="2044856"/>
          </a:xfrm>
        </p:grpSpPr>
        <p:pic>
          <p:nvPicPr>
            <p:cNvPr id="17" name="Picture 16">
              <a:extLst>
                <a:ext uri="{FF2B5EF4-FFF2-40B4-BE49-F238E27FC236}">
                  <a16:creationId xmlns="" xmlns:a16="http://schemas.microsoft.com/office/drawing/2014/main" id="{567AB2D3-89D8-4689-BA96-0E76019B2A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18" name="Picture 17">
              <a:extLst>
                <a:ext uri="{FF2B5EF4-FFF2-40B4-BE49-F238E27FC236}">
                  <a16:creationId xmlns="" xmlns:a16="http://schemas.microsoft.com/office/drawing/2014/main" id="{F3035571-3CCC-489A-ABED-D30243DD9DB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9"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About </a:t>
            </a:r>
            <a:r>
              <a:rPr lang="en-GB" sz="2800" b="1" u="sng" dirty="0" smtClean="0"/>
              <a:t>Kadence</a:t>
            </a:r>
            <a:r>
              <a:rPr lang="en-GB" sz="2000" b="1" dirty="0"/>
              <a:t> </a:t>
            </a:r>
            <a:endParaRPr lang="en-GB" sz="2000" dirty="0"/>
          </a:p>
          <a:p>
            <a:r>
              <a:rPr lang="en-GB" sz="2000" dirty="0"/>
              <a:t>Kadence international, the global boutique market research agency. It was founded in London in 1991 </a:t>
            </a:r>
            <a:r>
              <a:rPr lang="en-GB" sz="2000" dirty="0" smtClean="0"/>
              <a:t>. There </a:t>
            </a:r>
            <a:r>
              <a:rPr lang="en-GB" sz="2000" dirty="0"/>
              <a:t>offices located spanning Asia, Europe and the US, we combine the international reach of a large research company with the agility and personalised service of a small boutique</a:t>
            </a:r>
          </a:p>
          <a:p>
            <a:r>
              <a:rPr lang="en-GB" sz="2000" b="1" u="sng" dirty="0"/>
              <a:t>International market research </a:t>
            </a:r>
            <a:r>
              <a:rPr lang="en-GB" sz="2000" dirty="0"/>
              <a:t>- Kadence go to the partner of international market research working with global brands Conducting international market research studies </a:t>
            </a:r>
          </a:p>
          <a:p>
            <a:r>
              <a:rPr lang="en-GB" sz="2000" b="1" u="sng" dirty="0"/>
              <a:t>Market research service </a:t>
            </a:r>
            <a:r>
              <a:rPr lang="en-GB" sz="2000" b="1" u="sng" dirty="0" smtClean="0"/>
              <a:t> </a:t>
            </a:r>
            <a:r>
              <a:rPr lang="en-GB" sz="2000" dirty="0" smtClean="0"/>
              <a:t>- It </a:t>
            </a:r>
            <a:r>
              <a:rPr lang="en-GB" sz="2000" dirty="0"/>
              <a:t>includes Customer and market understanding. New product development research Brand and advertising research online offline field work insight </a:t>
            </a:r>
            <a:r>
              <a:rPr lang="en-GB" sz="2000" dirty="0" smtClean="0"/>
              <a:t>activation. </a:t>
            </a:r>
            <a:endParaRPr lang="en-GB" sz="2000" dirty="0"/>
          </a:p>
          <a:p>
            <a:r>
              <a:rPr lang="en-GB" sz="2000" dirty="0"/>
              <a:t>Kadence India currently working with various project </a:t>
            </a:r>
            <a:r>
              <a:rPr lang="en-GB" sz="2000" dirty="0" smtClean="0"/>
              <a:t>and one </a:t>
            </a:r>
            <a:r>
              <a:rPr lang="en-GB" sz="2000" dirty="0"/>
              <a:t>of them is TVS .There headquarter located at New Delhi</a:t>
            </a:r>
          </a:p>
          <a:p>
            <a:r>
              <a:rPr lang="en-GB" sz="2000" b="1" u="sng" dirty="0"/>
              <a:t>Customer and market understanding</a:t>
            </a:r>
            <a:r>
              <a:rPr lang="en-GB" sz="2000" b="1" dirty="0"/>
              <a:t> </a:t>
            </a:r>
            <a:r>
              <a:rPr lang="en-GB" sz="2000" dirty="0" smtClean="0"/>
              <a:t>- Kadence </a:t>
            </a:r>
            <a:r>
              <a:rPr lang="en-GB" sz="2000" dirty="0"/>
              <a:t>international deals with the customers rating &amp; Reviews of a company for better understanding their values in market </a:t>
            </a:r>
            <a:r>
              <a:rPr lang="en-GB" sz="2000" dirty="0" smtClean="0"/>
              <a:t>.</a:t>
            </a:r>
            <a:endParaRPr lang="en-GB" sz="2000" dirty="0"/>
          </a:p>
        </p:txBody>
      </p:sp>
    </p:spTree>
    <p:extLst>
      <p:ext uri="{BB962C8B-B14F-4D97-AF65-F5344CB8AC3E}">
        <p14:creationId xmlns:p14="http://schemas.microsoft.com/office/powerpoint/2010/main" val="111967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29729" y="1466491"/>
            <a:ext cx="10791646" cy="5063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u="sng" dirty="0"/>
              <a:t>Kadence Experience </a:t>
            </a:r>
            <a:endParaRPr lang="en-GB" sz="2600" dirty="0"/>
          </a:p>
          <a:p>
            <a:r>
              <a:rPr lang="en-US" sz="2200" dirty="0"/>
              <a:t>Kadence have 15 plus years of experience in Asia and around 25 years of global experience. Dealing with 900 projects each year with around 1000+ of employee working with Kadence. </a:t>
            </a:r>
            <a:endParaRPr lang="en-GB" sz="2200" dirty="0"/>
          </a:p>
          <a:p>
            <a:endParaRPr lang="en-GB" sz="2000" b="1" u="sng" dirty="0"/>
          </a:p>
          <a:p>
            <a:r>
              <a:rPr lang="en-GB" sz="2600" b="1" u="sng" dirty="0"/>
              <a:t>Kadence Network </a:t>
            </a:r>
            <a:endParaRPr lang="en-GB" sz="2600" dirty="0"/>
          </a:p>
          <a:p>
            <a:r>
              <a:rPr lang="en-GB" sz="2200" dirty="0"/>
              <a:t>Kadence international working in almost 10 countries USA, UK, China, Japan, India, Singapore, </a:t>
            </a:r>
            <a:r>
              <a:rPr lang="en-GB" sz="2200" dirty="0" smtClean="0"/>
              <a:t>Thailand</a:t>
            </a:r>
            <a:r>
              <a:rPr lang="en-GB" sz="2200" dirty="0"/>
              <a:t>, Indonesia, Philippines and Vietnam.</a:t>
            </a:r>
          </a:p>
          <a:p>
            <a:endParaRPr lang="en-GB" sz="2600" b="1" u="sng" dirty="0"/>
          </a:p>
          <a:p>
            <a:r>
              <a:rPr lang="en-GB" sz="2600" b="1" u="sng" dirty="0"/>
              <a:t>Kadence Sectors </a:t>
            </a:r>
            <a:endParaRPr lang="en-GB" sz="2600" dirty="0"/>
          </a:p>
          <a:p>
            <a:pPr lvl="0"/>
            <a:r>
              <a:rPr lang="en-GB" sz="2200" dirty="0" smtClean="0"/>
              <a:t>Ecommerce		Advertising		Agriculture </a:t>
            </a:r>
          </a:p>
          <a:p>
            <a:pPr lvl="0"/>
            <a:r>
              <a:rPr lang="en-GB" sz="2200" dirty="0" smtClean="0"/>
              <a:t>B2B model		Technology		Telecommunication</a:t>
            </a:r>
          </a:p>
          <a:p>
            <a:pPr lvl="0"/>
            <a:r>
              <a:rPr lang="en-GB" sz="2200" dirty="0" smtClean="0"/>
              <a:t>Financial services 	Media 			 Consumer goods</a:t>
            </a:r>
          </a:p>
          <a:p>
            <a:pPr lvl="0"/>
            <a:r>
              <a:rPr lang="en-GB" sz="2200" dirty="0" smtClean="0"/>
              <a:t>Automotive </a:t>
            </a:r>
            <a:endParaRPr lang="en-GB" sz="2200" dirty="0"/>
          </a:p>
        </p:txBody>
      </p:sp>
    </p:spTree>
    <p:extLst>
      <p:ext uri="{BB962C8B-B14F-4D97-AF65-F5344CB8AC3E}">
        <p14:creationId xmlns:p14="http://schemas.microsoft.com/office/powerpoint/2010/main" val="101712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Challenges at Kadence</a:t>
            </a:r>
            <a:endParaRPr lang="en-GB" sz="2800" dirty="0"/>
          </a:p>
          <a:p>
            <a:pPr lvl="0"/>
            <a:r>
              <a:rPr lang="en-GB" sz="2200" dirty="0"/>
              <a:t>We need to fetch the relevant data from client’s database which were scattered on multiple server with different condition and having very limited access of their database </a:t>
            </a:r>
          </a:p>
          <a:p>
            <a:pPr lvl="0"/>
            <a:r>
              <a:rPr lang="en-GB" sz="2200" dirty="0"/>
              <a:t>Multiple applications and software were there to be integrated and manage under single platform. </a:t>
            </a:r>
          </a:p>
          <a:p>
            <a:pPr lvl="0"/>
            <a:r>
              <a:rPr lang="en-GB" sz="2200" dirty="0"/>
              <a:t>Client want to push their data with all information from their server without storing at Kadence end hence was a big challenge to maintain the privacy and security of data as Security of data is a major issue with all the clients.</a:t>
            </a:r>
          </a:p>
          <a:p>
            <a:pPr lvl="0"/>
            <a:r>
              <a:rPr lang="en-GB" sz="2200" dirty="0"/>
              <a:t>Implementation with of different platforms of data under single roof.</a:t>
            </a:r>
          </a:p>
          <a:p>
            <a:pPr lvl="0"/>
            <a:r>
              <a:rPr lang="en-GB" sz="2200" dirty="0"/>
              <a:t>Multiple APIs implementation in different platforms  to overcome the challenge of data transmission with security </a:t>
            </a:r>
          </a:p>
        </p:txBody>
      </p:sp>
    </p:spTree>
    <p:extLst>
      <p:ext uri="{BB962C8B-B14F-4D97-AF65-F5344CB8AC3E}">
        <p14:creationId xmlns:p14="http://schemas.microsoft.com/office/powerpoint/2010/main" val="135716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Kadence Requirements </a:t>
            </a:r>
            <a:endParaRPr lang="en-GB" sz="2800" dirty="0"/>
          </a:p>
          <a:p>
            <a:r>
              <a:rPr lang="en-GB" sz="2400" b="1" dirty="0"/>
              <a:t> </a:t>
            </a:r>
            <a:endParaRPr lang="en-GB" sz="2400" dirty="0"/>
          </a:p>
          <a:p>
            <a:r>
              <a:rPr lang="en-GB" sz="2200" dirty="0"/>
              <a:t>Kadence needed to integrated their own CRM with third party solution to accumulate all the information on a single platform </a:t>
            </a:r>
          </a:p>
          <a:p>
            <a:r>
              <a:rPr lang="en-GB" sz="2200" dirty="0"/>
              <a:t>They wanted a solution which can manage their quota, data and monitor, manageable posts from anywhere in India </a:t>
            </a:r>
          </a:p>
          <a:p>
            <a:r>
              <a:rPr lang="en-GB" sz="2200" dirty="0"/>
              <a:t>Kadence India working with a TVS motor company which is third largest motorcycle company in India headquarters at Chennai and were looking for a solution to maintain the calling, logs, recordings, etc. over a single platform for pan India service centres of TVS Group.</a:t>
            </a:r>
          </a:p>
        </p:txBody>
      </p:sp>
    </p:spTree>
    <p:extLst>
      <p:ext uri="{BB962C8B-B14F-4D97-AF65-F5344CB8AC3E}">
        <p14:creationId xmlns:p14="http://schemas.microsoft.com/office/powerpoint/2010/main" val="197277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Solutions we implemented at </a:t>
            </a:r>
            <a:r>
              <a:rPr lang="en-GB" sz="2800" b="1" u="sng" dirty="0" smtClean="0"/>
              <a:t>Kadence</a:t>
            </a:r>
            <a:r>
              <a:rPr lang="en-GB" sz="2800" b="1" dirty="0"/>
              <a:t> </a:t>
            </a:r>
            <a:endParaRPr lang="en-GB" sz="2800" dirty="0"/>
          </a:p>
          <a:p>
            <a:pPr lvl="0"/>
            <a:r>
              <a:rPr lang="en-GB" sz="2200" dirty="0"/>
              <a:t>We created multiple APIs on their .NET servers and .PHP format to catch data on Kadence </a:t>
            </a:r>
            <a:r>
              <a:rPr lang="en-GB" sz="2200" dirty="0" smtClean="0"/>
              <a:t>servers.</a:t>
            </a:r>
            <a:endParaRPr lang="en-GB" sz="2200" dirty="0"/>
          </a:p>
          <a:p>
            <a:pPr lvl="0"/>
            <a:r>
              <a:rPr lang="en-GB" sz="2200" dirty="0"/>
              <a:t>Once data is fetched and dialled out with Avyukta E-Call suite it will be automatically pushed to the client server with all information logs with integration of CRM and our dialling application.</a:t>
            </a:r>
          </a:p>
          <a:p>
            <a:pPr lvl="0"/>
            <a:r>
              <a:rPr lang="en-GB" sz="2200" dirty="0"/>
              <a:t>Implemented and designed automated solution which do not allow the server to store the data in Kadence server.</a:t>
            </a:r>
          </a:p>
          <a:p>
            <a:pPr lvl="0"/>
            <a:r>
              <a:rPr lang="en-GB" sz="2200" dirty="0"/>
              <a:t>All recordings are pushed to the client server and available on just few clicks for auditing purpose </a:t>
            </a:r>
          </a:p>
          <a:p>
            <a:pPr lvl="0"/>
            <a:r>
              <a:rPr lang="en-GB" sz="2200" dirty="0"/>
              <a:t>Designed multiple form and scripts which are available to the tele caller on just 2 clicks as per the conversation related information.</a:t>
            </a:r>
          </a:p>
        </p:txBody>
      </p:sp>
    </p:spTree>
    <p:extLst>
      <p:ext uri="{BB962C8B-B14F-4D97-AF65-F5344CB8AC3E}">
        <p14:creationId xmlns:p14="http://schemas.microsoft.com/office/powerpoint/2010/main" val="31866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9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The Result</a:t>
            </a:r>
            <a:endParaRPr lang="en-GB" sz="2800" dirty="0"/>
          </a:p>
          <a:p>
            <a:r>
              <a:rPr lang="en-GB" sz="2200" b="1" dirty="0"/>
              <a:t>1. Our solution helped the client to manage their dealers with auditing and monitoring tools.</a:t>
            </a:r>
            <a:endParaRPr lang="en-GB" sz="2200" dirty="0"/>
          </a:p>
          <a:p>
            <a:r>
              <a:rPr lang="en-GB" sz="2200" b="1" dirty="0"/>
              <a:t>2. We helped them with implementation of Automation in process which reduced many manual resources costing with minimal time which improved the overall productivity of work force drastically.</a:t>
            </a:r>
            <a:endParaRPr lang="en-GB" sz="2200" dirty="0"/>
          </a:p>
          <a:p>
            <a:r>
              <a:rPr lang="en-GB" sz="2200" b="1" dirty="0"/>
              <a:t>3.  Our Specially designed digital system provided them proper reports for all satisfied and unsatisfied customers which helps them to improve the week sections of their services depending upon the reports and feedbacks from customers. </a:t>
            </a:r>
            <a:endParaRPr lang="en-GB" sz="2200" dirty="0"/>
          </a:p>
          <a:p>
            <a:r>
              <a:rPr lang="en-GB" sz="2200" b="1" dirty="0"/>
              <a:t>4. With over all implementation of our solution in pan India branches ,Now Customer is satisfied with gradual increase in goal achievements from 60 % to 90 % in just few months.</a:t>
            </a:r>
            <a:endParaRPr lang="en-GB" sz="2200" dirty="0"/>
          </a:p>
        </p:txBody>
      </p:sp>
    </p:spTree>
    <p:extLst>
      <p:ext uri="{BB962C8B-B14F-4D97-AF65-F5344CB8AC3E}">
        <p14:creationId xmlns:p14="http://schemas.microsoft.com/office/powerpoint/2010/main" val="173701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Kadence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Graphic 9" descr="image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75" y="1147156"/>
            <a:ext cx="10830824" cy="558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463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3557</TotalTime>
  <Words>686</Words>
  <Application>Microsoft Office PowerPoint</Application>
  <PresentationFormat>Widescreen</PresentationFormat>
  <Paragraphs>122</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Brush Script MT</vt:lpstr>
      <vt:lpstr>Calibri</vt:lpstr>
      <vt:lpstr>Calibri Light</vt:lpstr>
      <vt:lpstr>Century Gothic</vt:lpstr>
      <vt:lpstr>Mangal</vt:lpstr>
      <vt:lpstr>Stencil</vt:lpstr>
      <vt:lpstr>Tahoma</vt:lpstr>
      <vt:lpstr>Trebuchet MS</vt:lpstr>
      <vt:lpstr>Tw Cen MT</vt:lpstr>
      <vt:lpstr>Wingdings</vt:lpstr>
      <vt:lpstr>Office Theme</vt:lpstr>
      <vt:lpstr>        Case Study</vt:lpstr>
      <vt:lpstr>PowerPoint Presentation</vt:lpstr>
      <vt:lpstr> Kadence Case Study </vt:lpstr>
      <vt:lpstr> Kadence Case Study </vt:lpstr>
      <vt:lpstr> Kadence Case Study </vt:lpstr>
      <vt:lpstr> Kadence Case Study </vt:lpstr>
      <vt:lpstr> Kadence Case Study </vt:lpstr>
      <vt:lpstr> Kadence Case Study </vt:lpstr>
      <vt:lpstr> Kadence Case Study </vt:lpstr>
      <vt:lpstr> Kadence Case Study </vt:lpstr>
      <vt:lpstr>PowerPoint Presentation</vt:lpstr>
      <vt:lpstr>PowerPoint Presentation</vt:lpstr>
      <vt:lpstr>PowerPoint Presentation</vt:lpstr>
      <vt:lpstr>PowerPoint Presentation</vt:lpstr>
      <vt:lpstr> Kadence Case Study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Suraj</cp:lastModifiedBy>
  <cp:revision>222</cp:revision>
  <dcterms:created xsi:type="dcterms:W3CDTF">2018-08-25T09:50:47Z</dcterms:created>
  <dcterms:modified xsi:type="dcterms:W3CDTF">2021-05-22T11:13:21Z</dcterms:modified>
</cp:coreProperties>
</file>